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27" autoAdjust="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AD711-64D2-4979-BBFF-CD499C0CAE8F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8C23602-20BB-4D4F-BAA2-85BFF24B9053}">
      <dgm:prSet phldrT="[Κείμενο]"/>
      <dgm:spPr/>
      <dgm:t>
        <a:bodyPr/>
        <a:lstStyle/>
        <a:p>
          <a:r>
            <a:rPr lang="en-US" b="0" i="0" u="none" dirty="0" smtClean="0"/>
            <a:t>Causes of Desertification</a:t>
          </a:r>
          <a:endParaRPr lang="el-GR" dirty="0"/>
        </a:p>
      </dgm:t>
    </dgm:pt>
    <dgm:pt modelId="{132BD17B-4082-43E3-BB19-A8473A324683}" type="parTrans" cxnId="{29ED78D4-CDB2-41EC-B318-987F4804A9E7}">
      <dgm:prSet/>
      <dgm:spPr/>
      <dgm:t>
        <a:bodyPr/>
        <a:lstStyle/>
        <a:p>
          <a:endParaRPr lang="el-GR"/>
        </a:p>
      </dgm:t>
    </dgm:pt>
    <dgm:pt modelId="{9BB14BE1-51D9-4593-B7E7-D7EF0657AD41}" type="sibTrans" cxnId="{29ED78D4-CDB2-41EC-B318-987F4804A9E7}">
      <dgm:prSet/>
      <dgm:spPr/>
      <dgm:t>
        <a:bodyPr/>
        <a:lstStyle/>
        <a:p>
          <a:endParaRPr lang="el-GR"/>
        </a:p>
      </dgm:t>
    </dgm:pt>
    <dgm:pt modelId="{ACF64D0E-E455-4F86-A23D-7AF563216E2F}">
      <dgm:prSet phldrT="[Κείμενο]"/>
      <dgm:spPr/>
      <dgm:t>
        <a:bodyPr/>
        <a:lstStyle/>
        <a:p>
          <a:r>
            <a:rPr lang="en-US" b="1" dirty="0" smtClean="0"/>
            <a:t>Human activities</a:t>
          </a:r>
          <a:endParaRPr lang="el-GR" b="1" dirty="0"/>
        </a:p>
      </dgm:t>
    </dgm:pt>
    <dgm:pt modelId="{7516AD84-924B-46EF-ABCE-782F74F20EA9}" type="parTrans" cxnId="{0F56CC9A-76C7-4B52-8E45-329BD2654AF9}">
      <dgm:prSet/>
      <dgm:spPr/>
      <dgm:t>
        <a:bodyPr/>
        <a:lstStyle/>
        <a:p>
          <a:endParaRPr lang="el-GR"/>
        </a:p>
      </dgm:t>
    </dgm:pt>
    <dgm:pt modelId="{485C752F-1C7E-4361-B44E-C84CB5218E7E}" type="sibTrans" cxnId="{0F56CC9A-76C7-4B52-8E45-329BD2654AF9}">
      <dgm:prSet/>
      <dgm:spPr/>
      <dgm:t>
        <a:bodyPr/>
        <a:lstStyle/>
        <a:p>
          <a:endParaRPr lang="el-GR"/>
        </a:p>
      </dgm:t>
    </dgm:pt>
    <dgm:pt modelId="{1AFCADDB-1B29-4565-923C-BC01198AA438}">
      <dgm:prSet phldrT="[Κείμενο]"/>
      <dgm:spPr/>
      <dgm:t>
        <a:bodyPr/>
        <a:lstStyle/>
        <a:p>
          <a:r>
            <a:rPr lang="en-US" b="1" i="0" u="none" dirty="0" smtClean="0"/>
            <a:t>Overgrazing</a:t>
          </a:r>
        </a:p>
      </dgm:t>
    </dgm:pt>
    <dgm:pt modelId="{5B54CCD5-EDF4-4646-B5C2-1166D6B2DF99}" type="parTrans" cxnId="{B4331929-4CCC-4385-A3AC-4475F018F581}">
      <dgm:prSet/>
      <dgm:spPr/>
      <dgm:t>
        <a:bodyPr/>
        <a:lstStyle/>
        <a:p>
          <a:endParaRPr lang="el-GR"/>
        </a:p>
      </dgm:t>
    </dgm:pt>
    <dgm:pt modelId="{E653AE70-A785-431C-A26D-7C1EF4677F08}" type="sibTrans" cxnId="{B4331929-4CCC-4385-A3AC-4475F018F581}">
      <dgm:prSet/>
      <dgm:spPr/>
      <dgm:t>
        <a:bodyPr/>
        <a:lstStyle/>
        <a:p>
          <a:endParaRPr lang="el-GR"/>
        </a:p>
      </dgm:t>
    </dgm:pt>
    <dgm:pt modelId="{51BC2B3E-1587-42B3-BB2F-15D8FDD85791}">
      <dgm:prSet phldrT="[Κείμενο]"/>
      <dgm:spPr/>
      <dgm:t>
        <a:bodyPr/>
        <a:lstStyle/>
        <a:p>
          <a:r>
            <a:rPr lang="en-US" dirty="0" smtClean="0"/>
            <a:t>Drought</a:t>
          </a:r>
          <a:endParaRPr lang="el-GR" dirty="0"/>
        </a:p>
      </dgm:t>
    </dgm:pt>
    <dgm:pt modelId="{0F45774C-20E3-42A3-BDDB-61E2ED187560}" type="parTrans" cxnId="{E6F5EF79-445D-477C-A273-FC7C9FAEBEB4}">
      <dgm:prSet/>
      <dgm:spPr/>
      <dgm:t>
        <a:bodyPr/>
        <a:lstStyle/>
        <a:p>
          <a:endParaRPr lang="el-GR"/>
        </a:p>
      </dgm:t>
    </dgm:pt>
    <dgm:pt modelId="{91E5DE33-675A-41CF-A324-4A6D1505EA3E}" type="sibTrans" cxnId="{E6F5EF79-445D-477C-A273-FC7C9FAEBEB4}">
      <dgm:prSet/>
      <dgm:spPr/>
      <dgm:t>
        <a:bodyPr/>
        <a:lstStyle/>
        <a:p>
          <a:endParaRPr lang="el-GR"/>
        </a:p>
      </dgm:t>
    </dgm:pt>
    <dgm:pt modelId="{CCD8A7C3-7DC7-41F0-8C8E-A62987A2C958}">
      <dgm:prSet phldrT="[Κείμενο]"/>
      <dgm:spPr/>
      <dgm:t>
        <a:bodyPr/>
        <a:lstStyle/>
        <a:p>
          <a:r>
            <a:rPr lang="en-US" b="1" i="0" u="none" dirty="0" smtClean="0"/>
            <a:t>Over cultivation</a:t>
          </a:r>
        </a:p>
      </dgm:t>
    </dgm:pt>
    <dgm:pt modelId="{7BA876CF-C354-476C-A431-D226E0F44941}" type="parTrans" cxnId="{7F4FDC0C-E43C-430D-94B8-B45C8E7C176E}">
      <dgm:prSet/>
      <dgm:spPr/>
      <dgm:t>
        <a:bodyPr/>
        <a:lstStyle/>
        <a:p>
          <a:endParaRPr lang="el-GR"/>
        </a:p>
      </dgm:t>
    </dgm:pt>
    <dgm:pt modelId="{EFAA7D4F-0400-4B2A-8A7A-688D827EFC39}" type="sibTrans" cxnId="{7F4FDC0C-E43C-430D-94B8-B45C8E7C176E}">
      <dgm:prSet/>
      <dgm:spPr/>
      <dgm:t>
        <a:bodyPr/>
        <a:lstStyle/>
        <a:p>
          <a:endParaRPr lang="el-GR"/>
        </a:p>
      </dgm:t>
    </dgm:pt>
    <dgm:pt modelId="{9317452D-23F1-451A-9AAD-4D5E054CEAC1}">
      <dgm:prSet phldrT="[Κείμενο]"/>
      <dgm:spPr/>
      <dgm:t>
        <a:bodyPr/>
        <a:lstStyle/>
        <a:p>
          <a:r>
            <a:rPr lang="en-US" b="1" i="0" u="none" dirty="0" smtClean="0"/>
            <a:t>Deforestation</a:t>
          </a:r>
        </a:p>
      </dgm:t>
    </dgm:pt>
    <dgm:pt modelId="{964D5374-7E2E-47B7-AEAD-8C225150B396}" type="parTrans" cxnId="{FDB54A32-6CD1-4754-AA69-174841139974}">
      <dgm:prSet/>
      <dgm:spPr/>
      <dgm:t>
        <a:bodyPr/>
        <a:lstStyle/>
        <a:p>
          <a:endParaRPr lang="el-GR"/>
        </a:p>
      </dgm:t>
    </dgm:pt>
    <dgm:pt modelId="{56B234E0-9F05-41EA-8E82-4713291522DE}" type="sibTrans" cxnId="{FDB54A32-6CD1-4754-AA69-174841139974}">
      <dgm:prSet/>
      <dgm:spPr/>
      <dgm:t>
        <a:bodyPr/>
        <a:lstStyle/>
        <a:p>
          <a:endParaRPr lang="el-GR"/>
        </a:p>
      </dgm:t>
    </dgm:pt>
    <dgm:pt modelId="{D5D6BDCB-D305-4CDE-BD68-D70D5B23FF97}">
      <dgm:prSet phldrT="[Κείμενο]"/>
      <dgm:spPr/>
      <dgm:t>
        <a:bodyPr/>
        <a:lstStyle/>
        <a:p>
          <a:r>
            <a:rPr lang="en-US" b="0" i="0" u="none" dirty="0" smtClean="0"/>
            <a:t>A long period of time with little or no rainfall.</a:t>
          </a:r>
          <a:endParaRPr lang="el-GR" dirty="0"/>
        </a:p>
      </dgm:t>
    </dgm:pt>
    <dgm:pt modelId="{7C1DCB37-F35A-4407-B97B-85EA9876C081}" type="parTrans" cxnId="{36183FA3-0998-4AB7-B334-99CFD13CCE47}">
      <dgm:prSet/>
      <dgm:spPr/>
      <dgm:t>
        <a:bodyPr/>
        <a:lstStyle/>
        <a:p>
          <a:endParaRPr lang="el-GR"/>
        </a:p>
      </dgm:t>
    </dgm:pt>
    <dgm:pt modelId="{C26E586E-4F70-4A8C-BC34-CEE49B34F7A6}" type="sibTrans" cxnId="{36183FA3-0998-4AB7-B334-99CFD13CCE47}">
      <dgm:prSet/>
      <dgm:spPr/>
      <dgm:t>
        <a:bodyPr/>
        <a:lstStyle/>
        <a:p>
          <a:endParaRPr lang="el-GR"/>
        </a:p>
      </dgm:t>
    </dgm:pt>
    <dgm:pt modelId="{E0BC6637-C7B7-4FAD-9038-26E8CE1E346F}" type="pres">
      <dgm:prSet presAssocID="{64AAD711-64D2-4979-BBFF-CD499C0CAE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DC12FB2-DF97-4B8E-AFD0-0F9B31E3486F}" type="pres">
      <dgm:prSet presAssocID="{78C23602-20BB-4D4F-BAA2-85BFF24B9053}" presName="root1" presStyleCnt="0"/>
      <dgm:spPr/>
    </dgm:pt>
    <dgm:pt modelId="{A0E03291-FF5D-4C1B-AD63-AF66C96357F9}" type="pres">
      <dgm:prSet presAssocID="{78C23602-20BB-4D4F-BAA2-85BFF24B9053}" presName="LevelOneTextNode" presStyleLbl="node0" presStyleIdx="0" presStyleCnt="1" custLinFactNeighborX="-176" custLinFactNeighborY="-210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C42B5E-AAA8-427D-8844-27E9648BCB7D}" type="pres">
      <dgm:prSet presAssocID="{78C23602-20BB-4D4F-BAA2-85BFF24B9053}" presName="level2hierChild" presStyleCnt="0"/>
      <dgm:spPr/>
    </dgm:pt>
    <dgm:pt modelId="{F8BABD2A-B956-472E-A83D-E74B658C8680}" type="pres">
      <dgm:prSet presAssocID="{7516AD84-924B-46EF-ABCE-782F74F20EA9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1918BEF6-4F90-4DAE-A424-DD69864B5759}" type="pres">
      <dgm:prSet presAssocID="{7516AD84-924B-46EF-ABCE-782F74F20EA9}" presName="connTx" presStyleLbl="parChTrans1D2" presStyleIdx="0" presStyleCnt="2"/>
      <dgm:spPr/>
      <dgm:t>
        <a:bodyPr/>
        <a:lstStyle/>
        <a:p>
          <a:endParaRPr lang="el-GR"/>
        </a:p>
      </dgm:t>
    </dgm:pt>
    <dgm:pt modelId="{E841ADA1-0E7E-40DE-9887-345D124CF4B6}" type="pres">
      <dgm:prSet presAssocID="{ACF64D0E-E455-4F86-A23D-7AF563216E2F}" presName="root2" presStyleCnt="0"/>
      <dgm:spPr/>
    </dgm:pt>
    <dgm:pt modelId="{195C60AD-246D-4648-A24E-482D132C6C81}" type="pres">
      <dgm:prSet presAssocID="{ACF64D0E-E455-4F86-A23D-7AF563216E2F}" presName="LevelTwoTextNode" presStyleLbl="node2" presStyleIdx="0" presStyleCnt="2" custLinFactNeighborX="-46" custLinFactNeighborY="-4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C1B1966-BA04-4164-9A77-FB2B6A78B561}" type="pres">
      <dgm:prSet presAssocID="{ACF64D0E-E455-4F86-A23D-7AF563216E2F}" presName="level3hierChild" presStyleCnt="0"/>
      <dgm:spPr/>
    </dgm:pt>
    <dgm:pt modelId="{8F859AC8-94A1-4145-8E92-BEAE5012FAF0}" type="pres">
      <dgm:prSet presAssocID="{5B54CCD5-EDF4-4646-B5C2-1166D6B2DF99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53EDC481-C133-4E7A-B9C1-66630585C344}" type="pres">
      <dgm:prSet presAssocID="{5B54CCD5-EDF4-4646-B5C2-1166D6B2DF99}" presName="connTx" presStyleLbl="parChTrans1D3" presStyleIdx="0" presStyleCnt="4"/>
      <dgm:spPr/>
      <dgm:t>
        <a:bodyPr/>
        <a:lstStyle/>
        <a:p>
          <a:endParaRPr lang="el-GR"/>
        </a:p>
      </dgm:t>
    </dgm:pt>
    <dgm:pt modelId="{335FEC27-D54B-4B60-82EB-B55D8EBA9145}" type="pres">
      <dgm:prSet presAssocID="{1AFCADDB-1B29-4565-923C-BC01198AA438}" presName="root2" presStyleCnt="0"/>
      <dgm:spPr/>
    </dgm:pt>
    <dgm:pt modelId="{41ECB264-BD1B-4EE1-80F7-EDDF35BEA5C4}" type="pres">
      <dgm:prSet presAssocID="{1AFCADDB-1B29-4565-923C-BC01198AA438}" presName="LevelTwoTextNode" presStyleLbl="node3" presStyleIdx="0" presStyleCnt="4" custLinFactNeighborX="84" custLinFactNeighborY="-515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83A326B-34B8-49F5-8E3B-BDE7238E067B}" type="pres">
      <dgm:prSet presAssocID="{1AFCADDB-1B29-4565-923C-BC01198AA438}" presName="level3hierChild" presStyleCnt="0"/>
      <dgm:spPr/>
    </dgm:pt>
    <dgm:pt modelId="{6CA816FF-F0AF-48AB-BBBA-381A55BD770C}" type="pres">
      <dgm:prSet presAssocID="{7BA876CF-C354-476C-A431-D226E0F44941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BD74B94E-E3FE-467E-8A2F-5D1623E38608}" type="pres">
      <dgm:prSet presAssocID="{7BA876CF-C354-476C-A431-D226E0F44941}" presName="connTx" presStyleLbl="parChTrans1D3" presStyleIdx="1" presStyleCnt="4"/>
      <dgm:spPr/>
      <dgm:t>
        <a:bodyPr/>
        <a:lstStyle/>
        <a:p>
          <a:endParaRPr lang="el-GR"/>
        </a:p>
      </dgm:t>
    </dgm:pt>
    <dgm:pt modelId="{4B8ADA43-99CF-446B-88B8-718206645583}" type="pres">
      <dgm:prSet presAssocID="{CCD8A7C3-7DC7-41F0-8C8E-A62987A2C958}" presName="root2" presStyleCnt="0"/>
      <dgm:spPr/>
    </dgm:pt>
    <dgm:pt modelId="{975CE52C-2A14-4042-BEF7-9894E07FDBA6}" type="pres">
      <dgm:prSet presAssocID="{CCD8A7C3-7DC7-41F0-8C8E-A62987A2C95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794E1D8-81D1-4722-8FC2-142A15747CB9}" type="pres">
      <dgm:prSet presAssocID="{CCD8A7C3-7DC7-41F0-8C8E-A62987A2C958}" presName="level3hierChild" presStyleCnt="0"/>
      <dgm:spPr/>
    </dgm:pt>
    <dgm:pt modelId="{E34ABFB3-2C28-40B5-A077-818D2EB17AC2}" type="pres">
      <dgm:prSet presAssocID="{964D5374-7E2E-47B7-AEAD-8C225150B396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445F0BB0-6673-4142-85A3-EF441C41E059}" type="pres">
      <dgm:prSet presAssocID="{964D5374-7E2E-47B7-AEAD-8C225150B396}" presName="connTx" presStyleLbl="parChTrans1D3" presStyleIdx="2" presStyleCnt="4"/>
      <dgm:spPr/>
      <dgm:t>
        <a:bodyPr/>
        <a:lstStyle/>
        <a:p>
          <a:endParaRPr lang="el-GR"/>
        </a:p>
      </dgm:t>
    </dgm:pt>
    <dgm:pt modelId="{A24781BD-D3B8-4979-BC98-06262B1443AC}" type="pres">
      <dgm:prSet presAssocID="{9317452D-23F1-451A-9AAD-4D5E054CEAC1}" presName="root2" presStyleCnt="0"/>
      <dgm:spPr/>
    </dgm:pt>
    <dgm:pt modelId="{424BBC38-F4C9-4943-B173-09423F4DCC77}" type="pres">
      <dgm:prSet presAssocID="{9317452D-23F1-451A-9AAD-4D5E054CEAC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0D9F9FF-F890-4D44-876E-C6B0DDD8BBE0}" type="pres">
      <dgm:prSet presAssocID="{9317452D-23F1-451A-9AAD-4D5E054CEAC1}" presName="level3hierChild" presStyleCnt="0"/>
      <dgm:spPr/>
    </dgm:pt>
    <dgm:pt modelId="{0E322B5C-D287-4174-A1D1-FA0251AB5BEF}" type="pres">
      <dgm:prSet presAssocID="{0F45774C-20E3-42A3-BDDB-61E2ED187560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182D9CAE-174F-4282-841D-2C3756F8EBBD}" type="pres">
      <dgm:prSet presAssocID="{0F45774C-20E3-42A3-BDDB-61E2ED187560}" presName="connTx" presStyleLbl="parChTrans1D2" presStyleIdx="1" presStyleCnt="2"/>
      <dgm:spPr/>
      <dgm:t>
        <a:bodyPr/>
        <a:lstStyle/>
        <a:p>
          <a:endParaRPr lang="el-GR"/>
        </a:p>
      </dgm:t>
    </dgm:pt>
    <dgm:pt modelId="{40E67D62-4122-4808-B854-C5C55C0D9C7B}" type="pres">
      <dgm:prSet presAssocID="{51BC2B3E-1587-42B3-BB2F-15D8FDD85791}" presName="root2" presStyleCnt="0"/>
      <dgm:spPr/>
    </dgm:pt>
    <dgm:pt modelId="{89CFD188-B761-4F67-B118-CE0DDDBA95D2}" type="pres">
      <dgm:prSet presAssocID="{51BC2B3E-1587-42B3-BB2F-15D8FDD857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1A01F1F-9B62-47A6-BA90-1B8546C9F9E8}" type="pres">
      <dgm:prSet presAssocID="{51BC2B3E-1587-42B3-BB2F-15D8FDD85791}" presName="level3hierChild" presStyleCnt="0"/>
      <dgm:spPr/>
    </dgm:pt>
    <dgm:pt modelId="{DFB05F78-97C9-4A8C-8B56-45DB77C5F01F}" type="pres">
      <dgm:prSet presAssocID="{7C1DCB37-F35A-4407-B97B-85EA9876C081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B9AB7516-4DED-45C1-804E-F6BEC81AE2CF}" type="pres">
      <dgm:prSet presAssocID="{7C1DCB37-F35A-4407-B97B-85EA9876C081}" presName="connTx" presStyleLbl="parChTrans1D3" presStyleIdx="3" presStyleCnt="4"/>
      <dgm:spPr/>
      <dgm:t>
        <a:bodyPr/>
        <a:lstStyle/>
        <a:p>
          <a:endParaRPr lang="el-GR"/>
        </a:p>
      </dgm:t>
    </dgm:pt>
    <dgm:pt modelId="{9B398D70-1257-4AE7-A0CF-C0353CC36E5E}" type="pres">
      <dgm:prSet presAssocID="{D5D6BDCB-D305-4CDE-BD68-D70D5B23FF97}" presName="root2" presStyleCnt="0"/>
      <dgm:spPr/>
    </dgm:pt>
    <dgm:pt modelId="{502641EB-94A1-46AC-A9A7-1608AAC00850}" type="pres">
      <dgm:prSet presAssocID="{D5D6BDCB-D305-4CDE-BD68-D70D5B23FF9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425D083-5D5F-46E2-A4CD-276A0D6D3677}" type="pres">
      <dgm:prSet presAssocID="{D5D6BDCB-D305-4CDE-BD68-D70D5B23FF97}" presName="level3hierChild" presStyleCnt="0"/>
      <dgm:spPr/>
    </dgm:pt>
  </dgm:ptLst>
  <dgm:cxnLst>
    <dgm:cxn modelId="{0FC0B740-3852-42BB-8B5C-4F01C8DA15F2}" type="presOf" srcId="{7BA876CF-C354-476C-A431-D226E0F44941}" destId="{6CA816FF-F0AF-48AB-BBBA-381A55BD770C}" srcOrd="0" destOrd="0" presId="urn:microsoft.com/office/officeart/2005/8/layout/hierarchy2"/>
    <dgm:cxn modelId="{94633807-7C42-48C2-9902-69DC5A392002}" type="presOf" srcId="{964D5374-7E2E-47B7-AEAD-8C225150B396}" destId="{445F0BB0-6673-4142-85A3-EF441C41E059}" srcOrd="1" destOrd="0" presId="urn:microsoft.com/office/officeart/2005/8/layout/hierarchy2"/>
    <dgm:cxn modelId="{32BC4029-BDC9-4668-A2ED-9E5907F9B404}" type="presOf" srcId="{0F45774C-20E3-42A3-BDDB-61E2ED187560}" destId="{182D9CAE-174F-4282-841D-2C3756F8EBBD}" srcOrd="1" destOrd="0" presId="urn:microsoft.com/office/officeart/2005/8/layout/hierarchy2"/>
    <dgm:cxn modelId="{E821C587-4A6F-4F75-8802-0210F7988C92}" type="presOf" srcId="{5B54CCD5-EDF4-4646-B5C2-1166D6B2DF99}" destId="{53EDC481-C133-4E7A-B9C1-66630585C344}" srcOrd="1" destOrd="0" presId="urn:microsoft.com/office/officeart/2005/8/layout/hierarchy2"/>
    <dgm:cxn modelId="{29ED78D4-CDB2-41EC-B318-987F4804A9E7}" srcId="{64AAD711-64D2-4979-BBFF-CD499C0CAE8F}" destId="{78C23602-20BB-4D4F-BAA2-85BFF24B9053}" srcOrd="0" destOrd="0" parTransId="{132BD17B-4082-43E3-BB19-A8473A324683}" sibTransId="{9BB14BE1-51D9-4593-B7E7-D7EF0657AD41}"/>
    <dgm:cxn modelId="{F15A6AA6-A323-4C26-827E-09707AC09ABA}" type="presOf" srcId="{964D5374-7E2E-47B7-AEAD-8C225150B396}" destId="{E34ABFB3-2C28-40B5-A077-818D2EB17AC2}" srcOrd="0" destOrd="0" presId="urn:microsoft.com/office/officeart/2005/8/layout/hierarchy2"/>
    <dgm:cxn modelId="{706B958E-DD51-49FD-BAFA-2D1694ADE13A}" type="presOf" srcId="{1AFCADDB-1B29-4565-923C-BC01198AA438}" destId="{41ECB264-BD1B-4EE1-80F7-EDDF35BEA5C4}" srcOrd="0" destOrd="0" presId="urn:microsoft.com/office/officeart/2005/8/layout/hierarchy2"/>
    <dgm:cxn modelId="{46A00060-53CA-45EB-8201-556D67AF41D5}" type="presOf" srcId="{7C1DCB37-F35A-4407-B97B-85EA9876C081}" destId="{DFB05F78-97C9-4A8C-8B56-45DB77C5F01F}" srcOrd="0" destOrd="0" presId="urn:microsoft.com/office/officeart/2005/8/layout/hierarchy2"/>
    <dgm:cxn modelId="{93219691-5630-4FC1-B10F-117923F5C83E}" type="presOf" srcId="{7BA876CF-C354-476C-A431-D226E0F44941}" destId="{BD74B94E-E3FE-467E-8A2F-5D1623E38608}" srcOrd="1" destOrd="0" presId="urn:microsoft.com/office/officeart/2005/8/layout/hierarchy2"/>
    <dgm:cxn modelId="{0DBCE247-6CF9-416D-965B-ACC1868CDB55}" type="presOf" srcId="{7516AD84-924B-46EF-ABCE-782F74F20EA9}" destId="{F8BABD2A-B956-472E-A83D-E74B658C8680}" srcOrd="0" destOrd="0" presId="urn:microsoft.com/office/officeart/2005/8/layout/hierarchy2"/>
    <dgm:cxn modelId="{BD15A749-4046-4E38-8AE6-D485148B95C7}" type="presOf" srcId="{7C1DCB37-F35A-4407-B97B-85EA9876C081}" destId="{B9AB7516-4DED-45C1-804E-F6BEC81AE2CF}" srcOrd="1" destOrd="0" presId="urn:microsoft.com/office/officeart/2005/8/layout/hierarchy2"/>
    <dgm:cxn modelId="{4B7FE3ED-68A3-4860-A238-F2B612F417E5}" type="presOf" srcId="{ACF64D0E-E455-4F86-A23D-7AF563216E2F}" destId="{195C60AD-246D-4648-A24E-482D132C6C81}" srcOrd="0" destOrd="0" presId="urn:microsoft.com/office/officeart/2005/8/layout/hierarchy2"/>
    <dgm:cxn modelId="{92C10D9A-A6BB-4803-863F-E01F9F8F2F23}" type="presOf" srcId="{9317452D-23F1-451A-9AAD-4D5E054CEAC1}" destId="{424BBC38-F4C9-4943-B173-09423F4DCC77}" srcOrd="0" destOrd="0" presId="urn:microsoft.com/office/officeart/2005/8/layout/hierarchy2"/>
    <dgm:cxn modelId="{7F4FDC0C-E43C-430D-94B8-B45C8E7C176E}" srcId="{ACF64D0E-E455-4F86-A23D-7AF563216E2F}" destId="{CCD8A7C3-7DC7-41F0-8C8E-A62987A2C958}" srcOrd="1" destOrd="0" parTransId="{7BA876CF-C354-476C-A431-D226E0F44941}" sibTransId="{EFAA7D4F-0400-4B2A-8A7A-688D827EFC39}"/>
    <dgm:cxn modelId="{36183FA3-0998-4AB7-B334-99CFD13CCE47}" srcId="{51BC2B3E-1587-42B3-BB2F-15D8FDD85791}" destId="{D5D6BDCB-D305-4CDE-BD68-D70D5B23FF97}" srcOrd="0" destOrd="0" parTransId="{7C1DCB37-F35A-4407-B97B-85EA9876C081}" sibTransId="{C26E586E-4F70-4A8C-BC34-CEE49B34F7A6}"/>
    <dgm:cxn modelId="{3636E495-4C72-4D85-A84D-21EE64C55A21}" type="presOf" srcId="{51BC2B3E-1587-42B3-BB2F-15D8FDD85791}" destId="{89CFD188-B761-4F67-B118-CE0DDDBA95D2}" srcOrd="0" destOrd="0" presId="urn:microsoft.com/office/officeart/2005/8/layout/hierarchy2"/>
    <dgm:cxn modelId="{0F56CC9A-76C7-4B52-8E45-329BD2654AF9}" srcId="{78C23602-20BB-4D4F-BAA2-85BFF24B9053}" destId="{ACF64D0E-E455-4F86-A23D-7AF563216E2F}" srcOrd="0" destOrd="0" parTransId="{7516AD84-924B-46EF-ABCE-782F74F20EA9}" sibTransId="{485C752F-1C7E-4361-B44E-C84CB5218E7E}"/>
    <dgm:cxn modelId="{E6F5EF79-445D-477C-A273-FC7C9FAEBEB4}" srcId="{78C23602-20BB-4D4F-BAA2-85BFF24B9053}" destId="{51BC2B3E-1587-42B3-BB2F-15D8FDD85791}" srcOrd="1" destOrd="0" parTransId="{0F45774C-20E3-42A3-BDDB-61E2ED187560}" sibTransId="{91E5DE33-675A-41CF-A324-4A6D1505EA3E}"/>
    <dgm:cxn modelId="{B84D27B7-0EAA-4484-8A84-A94C8B5B774A}" type="presOf" srcId="{5B54CCD5-EDF4-4646-B5C2-1166D6B2DF99}" destId="{8F859AC8-94A1-4145-8E92-BEAE5012FAF0}" srcOrd="0" destOrd="0" presId="urn:microsoft.com/office/officeart/2005/8/layout/hierarchy2"/>
    <dgm:cxn modelId="{35417EF3-2D05-4CC2-882F-F7B0608F6395}" type="presOf" srcId="{CCD8A7C3-7DC7-41F0-8C8E-A62987A2C958}" destId="{975CE52C-2A14-4042-BEF7-9894E07FDBA6}" srcOrd="0" destOrd="0" presId="urn:microsoft.com/office/officeart/2005/8/layout/hierarchy2"/>
    <dgm:cxn modelId="{EF7633C0-40B8-4B02-84AA-EED027FF56E7}" type="presOf" srcId="{7516AD84-924B-46EF-ABCE-782F74F20EA9}" destId="{1918BEF6-4F90-4DAE-A424-DD69864B5759}" srcOrd="1" destOrd="0" presId="urn:microsoft.com/office/officeart/2005/8/layout/hierarchy2"/>
    <dgm:cxn modelId="{FDB54A32-6CD1-4754-AA69-174841139974}" srcId="{ACF64D0E-E455-4F86-A23D-7AF563216E2F}" destId="{9317452D-23F1-451A-9AAD-4D5E054CEAC1}" srcOrd="2" destOrd="0" parTransId="{964D5374-7E2E-47B7-AEAD-8C225150B396}" sibTransId="{56B234E0-9F05-41EA-8E82-4713291522DE}"/>
    <dgm:cxn modelId="{98302483-A16A-4CDA-AB68-50269082030C}" type="presOf" srcId="{D5D6BDCB-D305-4CDE-BD68-D70D5B23FF97}" destId="{502641EB-94A1-46AC-A9A7-1608AAC00850}" srcOrd="0" destOrd="0" presId="urn:microsoft.com/office/officeart/2005/8/layout/hierarchy2"/>
    <dgm:cxn modelId="{1500C710-0B57-4F29-A05D-9BC9506E2ECF}" type="presOf" srcId="{0F45774C-20E3-42A3-BDDB-61E2ED187560}" destId="{0E322B5C-D287-4174-A1D1-FA0251AB5BEF}" srcOrd="0" destOrd="0" presId="urn:microsoft.com/office/officeart/2005/8/layout/hierarchy2"/>
    <dgm:cxn modelId="{B4331929-4CCC-4385-A3AC-4475F018F581}" srcId="{ACF64D0E-E455-4F86-A23D-7AF563216E2F}" destId="{1AFCADDB-1B29-4565-923C-BC01198AA438}" srcOrd="0" destOrd="0" parTransId="{5B54CCD5-EDF4-4646-B5C2-1166D6B2DF99}" sibTransId="{E653AE70-A785-431C-A26D-7C1EF4677F08}"/>
    <dgm:cxn modelId="{8DF307E9-33FB-46E6-ACF9-CD31F268070C}" type="presOf" srcId="{64AAD711-64D2-4979-BBFF-CD499C0CAE8F}" destId="{E0BC6637-C7B7-4FAD-9038-26E8CE1E346F}" srcOrd="0" destOrd="0" presId="urn:microsoft.com/office/officeart/2005/8/layout/hierarchy2"/>
    <dgm:cxn modelId="{D187C204-9687-4842-94C5-30A17E2EDF46}" type="presOf" srcId="{78C23602-20BB-4D4F-BAA2-85BFF24B9053}" destId="{A0E03291-FF5D-4C1B-AD63-AF66C96357F9}" srcOrd="0" destOrd="0" presId="urn:microsoft.com/office/officeart/2005/8/layout/hierarchy2"/>
    <dgm:cxn modelId="{3E53C778-6650-47BE-B9A7-70E501966FEE}" type="presParOf" srcId="{E0BC6637-C7B7-4FAD-9038-26E8CE1E346F}" destId="{3DC12FB2-DF97-4B8E-AFD0-0F9B31E3486F}" srcOrd="0" destOrd="0" presId="urn:microsoft.com/office/officeart/2005/8/layout/hierarchy2"/>
    <dgm:cxn modelId="{0BDEF85D-6480-4FF9-B908-E05EAAD4C9BC}" type="presParOf" srcId="{3DC12FB2-DF97-4B8E-AFD0-0F9B31E3486F}" destId="{A0E03291-FF5D-4C1B-AD63-AF66C96357F9}" srcOrd="0" destOrd="0" presId="urn:microsoft.com/office/officeart/2005/8/layout/hierarchy2"/>
    <dgm:cxn modelId="{4C12FAE6-6C68-4A38-8A96-43B61B7A8899}" type="presParOf" srcId="{3DC12FB2-DF97-4B8E-AFD0-0F9B31E3486F}" destId="{4FC42B5E-AAA8-427D-8844-27E9648BCB7D}" srcOrd="1" destOrd="0" presId="urn:microsoft.com/office/officeart/2005/8/layout/hierarchy2"/>
    <dgm:cxn modelId="{B0857569-0631-4259-A879-7821314DF9D1}" type="presParOf" srcId="{4FC42B5E-AAA8-427D-8844-27E9648BCB7D}" destId="{F8BABD2A-B956-472E-A83D-E74B658C8680}" srcOrd="0" destOrd="0" presId="urn:microsoft.com/office/officeart/2005/8/layout/hierarchy2"/>
    <dgm:cxn modelId="{13A8071C-C3C3-4C35-8D7A-172E7BA374E2}" type="presParOf" srcId="{F8BABD2A-B956-472E-A83D-E74B658C8680}" destId="{1918BEF6-4F90-4DAE-A424-DD69864B5759}" srcOrd="0" destOrd="0" presId="urn:microsoft.com/office/officeart/2005/8/layout/hierarchy2"/>
    <dgm:cxn modelId="{D4A95102-5374-401E-BC52-F271602B4DE2}" type="presParOf" srcId="{4FC42B5E-AAA8-427D-8844-27E9648BCB7D}" destId="{E841ADA1-0E7E-40DE-9887-345D124CF4B6}" srcOrd="1" destOrd="0" presId="urn:microsoft.com/office/officeart/2005/8/layout/hierarchy2"/>
    <dgm:cxn modelId="{6C541943-45E2-444E-AE5E-2CA5D60A0BA8}" type="presParOf" srcId="{E841ADA1-0E7E-40DE-9887-345D124CF4B6}" destId="{195C60AD-246D-4648-A24E-482D132C6C81}" srcOrd="0" destOrd="0" presId="urn:microsoft.com/office/officeart/2005/8/layout/hierarchy2"/>
    <dgm:cxn modelId="{C19B064B-1F77-401E-BF8D-FBD7A2F39DA2}" type="presParOf" srcId="{E841ADA1-0E7E-40DE-9887-345D124CF4B6}" destId="{2C1B1966-BA04-4164-9A77-FB2B6A78B561}" srcOrd="1" destOrd="0" presId="urn:microsoft.com/office/officeart/2005/8/layout/hierarchy2"/>
    <dgm:cxn modelId="{344A5F06-4466-465B-82C8-28A0BFBC36C2}" type="presParOf" srcId="{2C1B1966-BA04-4164-9A77-FB2B6A78B561}" destId="{8F859AC8-94A1-4145-8E92-BEAE5012FAF0}" srcOrd="0" destOrd="0" presId="urn:microsoft.com/office/officeart/2005/8/layout/hierarchy2"/>
    <dgm:cxn modelId="{0CD9C60E-E0E1-4DF2-BA55-3DBD8BFA3205}" type="presParOf" srcId="{8F859AC8-94A1-4145-8E92-BEAE5012FAF0}" destId="{53EDC481-C133-4E7A-B9C1-66630585C344}" srcOrd="0" destOrd="0" presId="urn:microsoft.com/office/officeart/2005/8/layout/hierarchy2"/>
    <dgm:cxn modelId="{3C0EA188-CB72-4BE0-A301-ECB950FD47DB}" type="presParOf" srcId="{2C1B1966-BA04-4164-9A77-FB2B6A78B561}" destId="{335FEC27-D54B-4B60-82EB-B55D8EBA9145}" srcOrd="1" destOrd="0" presId="urn:microsoft.com/office/officeart/2005/8/layout/hierarchy2"/>
    <dgm:cxn modelId="{119712D6-FFFE-4D1A-BAA6-4AE755C7A99F}" type="presParOf" srcId="{335FEC27-D54B-4B60-82EB-B55D8EBA9145}" destId="{41ECB264-BD1B-4EE1-80F7-EDDF35BEA5C4}" srcOrd="0" destOrd="0" presId="urn:microsoft.com/office/officeart/2005/8/layout/hierarchy2"/>
    <dgm:cxn modelId="{A7C28C09-1883-4816-9A85-3626C5ADBCA1}" type="presParOf" srcId="{335FEC27-D54B-4B60-82EB-B55D8EBA9145}" destId="{D83A326B-34B8-49F5-8E3B-BDE7238E067B}" srcOrd="1" destOrd="0" presId="urn:microsoft.com/office/officeart/2005/8/layout/hierarchy2"/>
    <dgm:cxn modelId="{BDB1A2C7-5E7A-42DF-89FB-8D450E81C9C1}" type="presParOf" srcId="{2C1B1966-BA04-4164-9A77-FB2B6A78B561}" destId="{6CA816FF-F0AF-48AB-BBBA-381A55BD770C}" srcOrd="2" destOrd="0" presId="urn:microsoft.com/office/officeart/2005/8/layout/hierarchy2"/>
    <dgm:cxn modelId="{BDA97DD8-27CA-40BC-97EA-C4AAA0481BBD}" type="presParOf" srcId="{6CA816FF-F0AF-48AB-BBBA-381A55BD770C}" destId="{BD74B94E-E3FE-467E-8A2F-5D1623E38608}" srcOrd="0" destOrd="0" presId="urn:microsoft.com/office/officeart/2005/8/layout/hierarchy2"/>
    <dgm:cxn modelId="{62810B2F-B224-4586-BDD8-BB784D04A248}" type="presParOf" srcId="{2C1B1966-BA04-4164-9A77-FB2B6A78B561}" destId="{4B8ADA43-99CF-446B-88B8-718206645583}" srcOrd="3" destOrd="0" presId="urn:microsoft.com/office/officeart/2005/8/layout/hierarchy2"/>
    <dgm:cxn modelId="{F4F5B524-7673-4524-9977-2A29CC0E1F40}" type="presParOf" srcId="{4B8ADA43-99CF-446B-88B8-718206645583}" destId="{975CE52C-2A14-4042-BEF7-9894E07FDBA6}" srcOrd="0" destOrd="0" presId="urn:microsoft.com/office/officeart/2005/8/layout/hierarchy2"/>
    <dgm:cxn modelId="{E2FA008D-5541-4EE4-98F5-2C62A7757A3F}" type="presParOf" srcId="{4B8ADA43-99CF-446B-88B8-718206645583}" destId="{1794E1D8-81D1-4722-8FC2-142A15747CB9}" srcOrd="1" destOrd="0" presId="urn:microsoft.com/office/officeart/2005/8/layout/hierarchy2"/>
    <dgm:cxn modelId="{BCD5E2D1-09A5-48C7-80D6-C255F7B36A41}" type="presParOf" srcId="{2C1B1966-BA04-4164-9A77-FB2B6A78B561}" destId="{E34ABFB3-2C28-40B5-A077-818D2EB17AC2}" srcOrd="4" destOrd="0" presId="urn:microsoft.com/office/officeart/2005/8/layout/hierarchy2"/>
    <dgm:cxn modelId="{A4FDB586-7C99-4B2A-AD81-5290DC79FEFB}" type="presParOf" srcId="{E34ABFB3-2C28-40B5-A077-818D2EB17AC2}" destId="{445F0BB0-6673-4142-85A3-EF441C41E059}" srcOrd="0" destOrd="0" presId="urn:microsoft.com/office/officeart/2005/8/layout/hierarchy2"/>
    <dgm:cxn modelId="{77D1CC10-09E7-4CF6-9BAC-A9EC6DBDDCB5}" type="presParOf" srcId="{2C1B1966-BA04-4164-9A77-FB2B6A78B561}" destId="{A24781BD-D3B8-4979-BC98-06262B1443AC}" srcOrd="5" destOrd="0" presId="urn:microsoft.com/office/officeart/2005/8/layout/hierarchy2"/>
    <dgm:cxn modelId="{F4BF77E9-FD4C-4804-85CF-AA4CD8B62F31}" type="presParOf" srcId="{A24781BD-D3B8-4979-BC98-06262B1443AC}" destId="{424BBC38-F4C9-4943-B173-09423F4DCC77}" srcOrd="0" destOrd="0" presId="urn:microsoft.com/office/officeart/2005/8/layout/hierarchy2"/>
    <dgm:cxn modelId="{DFAA5F12-9C81-4071-B890-23C1E4609BE5}" type="presParOf" srcId="{A24781BD-D3B8-4979-BC98-06262B1443AC}" destId="{20D9F9FF-F890-4D44-876E-C6B0DDD8BBE0}" srcOrd="1" destOrd="0" presId="urn:microsoft.com/office/officeart/2005/8/layout/hierarchy2"/>
    <dgm:cxn modelId="{1981CD59-0775-422F-96F1-AF73BBB5B9B3}" type="presParOf" srcId="{4FC42B5E-AAA8-427D-8844-27E9648BCB7D}" destId="{0E322B5C-D287-4174-A1D1-FA0251AB5BEF}" srcOrd="2" destOrd="0" presId="urn:microsoft.com/office/officeart/2005/8/layout/hierarchy2"/>
    <dgm:cxn modelId="{C613ACC4-8230-4B09-962A-9F89D192604F}" type="presParOf" srcId="{0E322B5C-D287-4174-A1D1-FA0251AB5BEF}" destId="{182D9CAE-174F-4282-841D-2C3756F8EBBD}" srcOrd="0" destOrd="0" presId="urn:microsoft.com/office/officeart/2005/8/layout/hierarchy2"/>
    <dgm:cxn modelId="{E09B3B9A-9872-44F9-9780-7C964D9D078D}" type="presParOf" srcId="{4FC42B5E-AAA8-427D-8844-27E9648BCB7D}" destId="{40E67D62-4122-4808-B854-C5C55C0D9C7B}" srcOrd="3" destOrd="0" presId="urn:microsoft.com/office/officeart/2005/8/layout/hierarchy2"/>
    <dgm:cxn modelId="{3DE40F96-410B-4B31-A65F-26B4DC794E94}" type="presParOf" srcId="{40E67D62-4122-4808-B854-C5C55C0D9C7B}" destId="{89CFD188-B761-4F67-B118-CE0DDDBA95D2}" srcOrd="0" destOrd="0" presId="urn:microsoft.com/office/officeart/2005/8/layout/hierarchy2"/>
    <dgm:cxn modelId="{3C2A8AE0-407A-4926-9258-490CAEC3410B}" type="presParOf" srcId="{40E67D62-4122-4808-B854-C5C55C0D9C7B}" destId="{B1A01F1F-9B62-47A6-BA90-1B8546C9F9E8}" srcOrd="1" destOrd="0" presId="urn:microsoft.com/office/officeart/2005/8/layout/hierarchy2"/>
    <dgm:cxn modelId="{0F463002-3347-4C24-8A28-C4CA18C1B078}" type="presParOf" srcId="{B1A01F1F-9B62-47A6-BA90-1B8546C9F9E8}" destId="{DFB05F78-97C9-4A8C-8B56-45DB77C5F01F}" srcOrd="0" destOrd="0" presId="urn:microsoft.com/office/officeart/2005/8/layout/hierarchy2"/>
    <dgm:cxn modelId="{98B6FB34-C1B4-4CF9-AD95-1F426C1B9D4F}" type="presParOf" srcId="{DFB05F78-97C9-4A8C-8B56-45DB77C5F01F}" destId="{B9AB7516-4DED-45C1-804E-F6BEC81AE2CF}" srcOrd="0" destOrd="0" presId="urn:microsoft.com/office/officeart/2005/8/layout/hierarchy2"/>
    <dgm:cxn modelId="{D7BC0E08-BBA3-47C7-B901-EF8BBF968FE4}" type="presParOf" srcId="{B1A01F1F-9B62-47A6-BA90-1B8546C9F9E8}" destId="{9B398D70-1257-4AE7-A0CF-C0353CC36E5E}" srcOrd="1" destOrd="0" presId="urn:microsoft.com/office/officeart/2005/8/layout/hierarchy2"/>
    <dgm:cxn modelId="{2866DD96-38E5-4862-A9E3-D9A41AAEAD11}" type="presParOf" srcId="{9B398D70-1257-4AE7-A0CF-C0353CC36E5E}" destId="{502641EB-94A1-46AC-A9A7-1608AAC00850}" srcOrd="0" destOrd="0" presId="urn:microsoft.com/office/officeart/2005/8/layout/hierarchy2"/>
    <dgm:cxn modelId="{D71B8C63-44BC-4772-B843-B5CCFB713850}" type="presParOf" srcId="{9B398D70-1257-4AE7-A0CF-C0353CC36E5E}" destId="{D425D083-5D5F-46E2-A4CD-276A0D6D36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84A7DE-288E-44CE-AD35-9B3BD1A6593D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549D304-3899-4586-95D6-4A821F5DA7D9}">
      <dgm:prSet phldrT="[Κείμενο]" phldr="1"/>
      <dgm:spPr/>
      <dgm:t>
        <a:bodyPr/>
        <a:lstStyle/>
        <a:p>
          <a:endParaRPr lang="el-GR" dirty="0"/>
        </a:p>
      </dgm:t>
    </dgm:pt>
    <dgm:pt modelId="{24ED9585-0FC8-4A8B-AD60-6256009DF9DA}" type="parTrans" cxnId="{C52053C6-52F0-4431-8187-741DE6D7734E}">
      <dgm:prSet/>
      <dgm:spPr/>
      <dgm:t>
        <a:bodyPr/>
        <a:lstStyle/>
        <a:p>
          <a:endParaRPr lang="el-GR"/>
        </a:p>
      </dgm:t>
    </dgm:pt>
    <dgm:pt modelId="{BCE2D29D-8BD3-4767-925B-B4824B20A878}" type="sibTrans" cxnId="{C52053C6-52F0-4431-8187-741DE6D7734E}">
      <dgm:prSet/>
      <dgm:spPr/>
      <dgm:t>
        <a:bodyPr/>
        <a:lstStyle/>
        <a:p>
          <a:endParaRPr lang="el-GR"/>
        </a:p>
      </dgm:t>
    </dgm:pt>
    <dgm:pt modelId="{CE9D23DC-5FAB-4416-A0FF-0504F6075BCD}">
      <dgm:prSet phldrT="[Κείμενο]"/>
      <dgm:spPr/>
      <dgm:t>
        <a:bodyPr/>
        <a:lstStyle/>
        <a:p>
          <a:r>
            <a:rPr lang="en-US" b="0" i="0" dirty="0" smtClean="0"/>
            <a:t>Crop rotation is the cultivation of different crops in a specified order on the same fields, in gap to a one- crop system or to random crop sequences</a:t>
          </a:r>
          <a:endParaRPr lang="el-GR" dirty="0"/>
        </a:p>
      </dgm:t>
    </dgm:pt>
    <dgm:pt modelId="{73BDC818-0C1B-4F15-90C2-D4C88F92A40D}" type="parTrans" cxnId="{BB5EF482-D07C-4CEF-9F2C-9FB205DE7336}">
      <dgm:prSet/>
      <dgm:spPr/>
      <dgm:t>
        <a:bodyPr/>
        <a:lstStyle/>
        <a:p>
          <a:endParaRPr lang="el-GR"/>
        </a:p>
      </dgm:t>
    </dgm:pt>
    <dgm:pt modelId="{64112EED-B726-4FDE-9979-F6C3A991D858}" type="sibTrans" cxnId="{BB5EF482-D07C-4CEF-9F2C-9FB205DE7336}">
      <dgm:prSet/>
      <dgm:spPr/>
      <dgm:t>
        <a:bodyPr/>
        <a:lstStyle/>
        <a:p>
          <a:endParaRPr lang="el-GR"/>
        </a:p>
      </dgm:t>
    </dgm:pt>
    <dgm:pt modelId="{498758CD-FEB3-4EEE-8BC5-2CA51C1DF1F1}">
      <dgm:prSet phldrT="[Κείμενο]" phldr="1"/>
      <dgm:spPr/>
      <dgm:t>
        <a:bodyPr/>
        <a:lstStyle/>
        <a:p>
          <a:endParaRPr lang="el-GR" dirty="0"/>
        </a:p>
      </dgm:t>
    </dgm:pt>
    <dgm:pt modelId="{C0E15BA7-F566-4FF5-B768-BD7B2A1B850A}" type="parTrans" cxnId="{ACC1F902-FCAC-4F3C-BF29-7485358323C1}">
      <dgm:prSet/>
      <dgm:spPr/>
      <dgm:t>
        <a:bodyPr/>
        <a:lstStyle/>
        <a:p>
          <a:endParaRPr lang="el-GR"/>
        </a:p>
      </dgm:t>
    </dgm:pt>
    <dgm:pt modelId="{6F0D08DF-8BC6-457F-B895-57228CABCF36}" type="sibTrans" cxnId="{ACC1F902-FCAC-4F3C-BF29-7485358323C1}">
      <dgm:prSet/>
      <dgm:spPr/>
      <dgm:t>
        <a:bodyPr/>
        <a:lstStyle/>
        <a:p>
          <a:endParaRPr lang="el-GR"/>
        </a:p>
      </dgm:t>
    </dgm:pt>
    <dgm:pt modelId="{5FC602D4-1C0B-4829-ADAA-A899A82DD10B}">
      <dgm:prSet phldrT="[Κείμενο]"/>
      <dgm:spPr/>
      <dgm:t>
        <a:bodyPr/>
        <a:lstStyle/>
        <a:p>
          <a:r>
            <a:rPr lang="en-US" b="0" i="0" dirty="0" smtClean="0"/>
            <a:t>It helps in reducing soil erosion and increases soil fertility</a:t>
          </a:r>
          <a:endParaRPr lang="el-GR" dirty="0"/>
        </a:p>
      </dgm:t>
    </dgm:pt>
    <dgm:pt modelId="{5C453E6E-F2EF-4FFF-AEB7-F3B3415103B2}" type="parTrans" cxnId="{F435C114-E25E-4D2C-A640-1C9D80DB1125}">
      <dgm:prSet/>
      <dgm:spPr/>
      <dgm:t>
        <a:bodyPr/>
        <a:lstStyle/>
        <a:p>
          <a:endParaRPr lang="el-GR"/>
        </a:p>
      </dgm:t>
    </dgm:pt>
    <dgm:pt modelId="{A7BB5FE7-BD1B-4B87-AE0A-13D185F3B01B}" type="sibTrans" cxnId="{F435C114-E25E-4D2C-A640-1C9D80DB1125}">
      <dgm:prSet/>
      <dgm:spPr/>
      <dgm:t>
        <a:bodyPr/>
        <a:lstStyle/>
        <a:p>
          <a:endParaRPr lang="el-GR"/>
        </a:p>
      </dgm:t>
    </dgm:pt>
    <dgm:pt modelId="{CAFDAF6E-6EB1-4E06-BCE1-77666CAEA136}">
      <dgm:prSet phldrT="[Κείμενο]" phldr="1"/>
      <dgm:spPr/>
      <dgm:t>
        <a:bodyPr/>
        <a:lstStyle/>
        <a:p>
          <a:endParaRPr lang="el-GR"/>
        </a:p>
      </dgm:t>
    </dgm:pt>
    <dgm:pt modelId="{41C49CB1-061E-4ECB-A4E8-BAB672B03620}" type="parTrans" cxnId="{A30ACFC5-4F21-4F79-A999-518F7064B870}">
      <dgm:prSet/>
      <dgm:spPr/>
      <dgm:t>
        <a:bodyPr/>
        <a:lstStyle/>
        <a:p>
          <a:endParaRPr lang="el-GR"/>
        </a:p>
      </dgm:t>
    </dgm:pt>
    <dgm:pt modelId="{B6075C0B-476F-4282-9B8E-C7028651A39B}" type="sibTrans" cxnId="{A30ACFC5-4F21-4F79-A999-518F7064B870}">
      <dgm:prSet/>
      <dgm:spPr/>
      <dgm:t>
        <a:bodyPr/>
        <a:lstStyle/>
        <a:p>
          <a:endParaRPr lang="el-GR"/>
        </a:p>
      </dgm:t>
    </dgm:pt>
    <dgm:pt modelId="{04B10AB2-304B-4FD6-A75E-A6737B622F03}">
      <dgm:prSet phldrT="[Κείμενο]"/>
      <dgm:spPr/>
      <dgm:t>
        <a:bodyPr/>
        <a:lstStyle/>
        <a:p>
          <a:r>
            <a:rPr lang="en-US" b="0" i="0" dirty="0" smtClean="0"/>
            <a:t>The plant absorbs the nutrients from the soil. The farmer then, plants a plant which replaces the soil nutrient</a:t>
          </a:r>
          <a:endParaRPr lang="el-GR" dirty="0"/>
        </a:p>
      </dgm:t>
    </dgm:pt>
    <dgm:pt modelId="{2699AF53-09F8-463F-9A00-4B2D304C2A22}" type="parTrans" cxnId="{BE66D0CD-71A1-47BB-A128-B1D50E9F3ECD}">
      <dgm:prSet/>
      <dgm:spPr/>
      <dgm:t>
        <a:bodyPr/>
        <a:lstStyle/>
        <a:p>
          <a:endParaRPr lang="el-GR"/>
        </a:p>
      </dgm:t>
    </dgm:pt>
    <dgm:pt modelId="{7B9FCD2A-F43B-479C-9223-66B69AEC45F1}" type="sibTrans" cxnId="{BE66D0CD-71A1-47BB-A128-B1D50E9F3ECD}">
      <dgm:prSet/>
      <dgm:spPr/>
      <dgm:t>
        <a:bodyPr/>
        <a:lstStyle/>
        <a:p>
          <a:endParaRPr lang="el-GR"/>
        </a:p>
      </dgm:t>
    </dgm:pt>
    <dgm:pt modelId="{4760D661-A8F0-4DEE-8034-F9E6CED8D810}" type="pres">
      <dgm:prSet presAssocID="{4F84A7DE-288E-44CE-AD35-9B3BD1A659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8AFD9E3-1048-498C-A334-6149F7BF33A4}" type="pres">
      <dgm:prSet presAssocID="{0549D304-3899-4586-95D6-4A821F5DA7D9}" presName="composite" presStyleCnt="0"/>
      <dgm:spPr/>
    </dgm:pt>
    <dgm:pt modelId="{30DB248C-98E6-45CF-BBF7-663E8F429C72}" type="pres">
      <dgm:prSet presAssocID="{0549D304-3899-4586-95D6-4A821F5DA7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4D4232-240F-4798-8DD0-E2F3232DD99F}" type="pres">
      <dgm:prSet presAssocID="{0549D304-3899-4586-95D6-4A821F5DA7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0C329E-E105-49B8-BEF8-084B011DB0C8}" type="pres">
      <dgm:prSet presAssocID="{BCE2D29D-8BD3-4767-925B-B4824B20A878}" presName="sp" presStyleCnt="0"/>
      <dgm:spPr/>
    </dgm:pt>
    <dgm:pt modelId="{ED755CF2-014E-4F8D-AFDF-6445BC014433}" type="pres">
      <dgm:prSet presAssocID="{498758CD-FEB3-4EEE-8BC5-2CA51C1DF1F1}" presName="composite" presStyleCnt="0"/>
      <dgm:spPr/>
    </dgm:pt>
    <dgm:pt modelId="{B77ECC85-A335-4E0D-A876-006CF48BBAAD}" type="pres">
      <dgm:prSet presAssocID="{498758CD-FEB3-4EEE-8BC5-2CA51C1DF1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5E3D96-5587-4757-9F2B-E15F8DF7D8BB}" type="pres">
      <dgm:prSet presAssocID="{498758CD-FEB3-4EEE-8BC5-2CA51C1DF1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65AC21-00EA-4538-B055-47D6EDF99C09}" type="pres">
      <dgm:prSet presAssocID="{6F0D08DF-8BC6-457F-B895-57228CABCF36}" presName="sp" presStyleCnt="0"/>
      <dgm:spPr/>
    </dgm:pt>
    <dgm:pt modelId="{F9B82ADB-D96D-41C6-BAAD-8D3953B6CE96}" type="pres">
      <dgm:prSet presAssocID="{CAFDAF6E-6EB1-4E06-BCE1-77666CAEA136}" presName="composite" presStyleCnt="0"/>
      <dgm:spPr/>
    </dgm:pt>
    <dgm:pt modelId="{94617420-0C9D-4DBA-B8EA-123A537CB07E}" type="pres">
      <dgm:prSet presAssocID="{CAFDAF6E-6EB1-4E06-BCE1-77666CAEA1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878502-D3F3-40DD-9154-1C05B78F13D0}" type="pres">
      <dgm:prSet presAssocID="{CAFDAF6E-6EB1-4E06-BCE1-77666CAEA1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02C770-0FE7-47A6-BEC4-E1A3CD86D7D2}" type="presOf" srcId="{498758CD-FEB3-4EEE-8BC5-2CA51C1DF1F1}" destId="{B77ECC85-A335-4E0D-A876-006CF48BBAAD}" srcOrd="0" destOrd="0" presId="urn:microsoft.com/office/officeart/2005/8/layout/chevron2"/>
    <dgm:cxn modelId="{ACC1F902-FCAC-4F3C-BF29-7485358323C1}" srcId="{4F84A7DE-288E-44CE-AD35-9B3BD1A6593D}" destId="{498758CD-FEB3-4EEE-8BC5-2CA51C1DF1F1}" srcOrd="1" destOrd="0" parTransId="{C0E15BA7-F566-4FF5-B768-BD7B2A1B850A}" sibTransId="{6F0D08DF-8BC6-457F-B895-57228CABCF36}"/>
    <dgm:cxn modelId="{A30ACFC5-4F21-4F79-A999-518F7064B870}" srcId="{4F84A7DE-288E-44CE-AD35-9B3BD1A6593D}" destId="{CAFDAF6E-6EB1-4E06-BCE1-77666CAEA136}" srcOrd="2" destOrd="0" parTransId="{41C49CB1-061E-4ECB-A4E8-BAB672B03620}" sibTransId="{B6075C0B-476F-4282-9B8E-C7028651A39B}"/>
    <dgm:cxn modelId="{BE66D0CD-71A1-47BB-A128-B1D50E9F3ECD}" srcId="{CAFDAF6E-6EB1-4E06-BCE1-77666CAEA136}" destId="{04B10AB2-304B-4FD6-A75E-A6737B622F03}" srcOrd="0" destOrd="0" parTransId="{2699AF53-09F8-463F-9A00-4B2D304C2A22}" sibTransId="{7B9FCD2A-F43B-479C-9223-66B69AEC45F1}"/>
    <dgm:cxn modelId="{9A4F44A4-136C-4CA9-9207-4FD70B421052}" type="presOf" srcId="{CAFDAF6E-6EB1-4E06-BCE1-77666CAEA136}" destId="{94617420-0C9D-4DBA-B8EA-123A537CB07E}" srcOrd="0" destOrd="0" presId="urn:microsoft.com/office/officeart/2005/8/layout/chevron2"/>
    <dgm:cxn modelId="{9EE4DD1C-5D2B-4B31-81C5-80735DC87FBF}" type="presOf" srcId="{0549D304-3899-4586-95D6-4A821F5DA7D9}" destId="{30DB248C-98E6-45CF-BBF7-663E8F429C72}" srcOrd="0" destOrd="0" presId="urn:microsoft.com/office/officeart/2005/8/layout/chevron2"/>
    <dgm:cxn modelId="{F435C114-E25E-4D2C-A640-1C9D80DB1125}" srcId="{498758CD-FEB3-4EEE-8BC5-2CA51C1DF1F1}" destId="{5FC602D4-1C0B-4829-ADAA-A899A82DD10B}" srcOrd="0" destOrd="0" parTransId="{5C453E6E-F2EF-4FFF-AEB7-F3B3415103B2}" sibTransId="{A7BB5FE7-BD1B-4B87-AE0A-13D185F3B01B}"/>
    <dgm:cxn modelId="{BB5EF482-D07C-4CEF-9F2C-9FB205DE7336}" srcId="{0549D304-3899-4586-95D6-4A821F5DA7D9}" destId="{CE9D23DC-5FAB-4416-A0FF-0504F6075BCD}" srcOrd="0" destOrd="0" parTransId="{73BDC818-0C1B-4F15-90C2-D4C88F92A40D}" sibTransId="{64112EED-B726-4FDE-9979-F6C3A991D858}"/>
    <dgm:cxn modelId="{C88F4C9A-1497-43D4-A421-457BBB1AE28A}" type="presOf" srcId="{CE9D23DC-5FAB-4416-A0FF-0504F6075BCD}" destId="{464D4232-240F-4798-8DD0-E2F3232DD99F}" srcOrd="0" destOrd="0" presId="urn:microsoft.com/office/officeart/2005/8/layout/chevron2"/>
    <dgm:cxn modelId="{FF4B882B-85D8-4695-963C-6069336107D4}" type="presOf" srcId="{4F84A7DE-288E-44CE-AD35-9B3BD1A6593D}" destId="{4760D661-A8F0-4DEE-8034-F9E6CED8D810}" srcOrd="0" destOrd="0" presId="urn:microsoft.com/office/officeart/2005/8/layout/chevron2"/>
    <dgm:cxn modelId="{9C6E6A2C-4231-4811-9AF9-4430017F9344}" type="presOf" srcId="{04B10AB2-304B-4FD6-A75E-A6737B622F03}" destId="{16878502-D3F3-40DD-9154-1C05B78F13D0}" srcOrd="0" destOrd="0" presId="urn:microsoft.com/office/officeart/2005/8/layout/chevron2"/>
    <dgm:cxn modelId="{B234F2E7-512F-4F87-8252-22C201F3EA42}" type="presOf" srcId="{5FC602D4-1C0B-4829-ADAA-A899A82DD10B}" destId="{E55E3D96-5587-4757-9F2B-E15F8DF7D8BB}" srcOrd="0" destOrd="0" presId="urn:microsoft.com/office/officeart/2005/8/layout/chevron2"/>
    <dgm:cxn modelId="{C52053C6-52F0-4431-8187-741DE6D7734E}" srcId="{4F84A7DE-288E-44CE-AD35-9B3BD1A6593D}" destId="{0549D304-3899-4586-95D6-4A821F5DA7D9}" srcOrd="0" destOrd="0" parTransId="{24ED9585-0FC8-4A8B-AD60-6256009DF9DA}" sibTransId="{BCE2D29D-8BD3-4767-925B-B4824B20A878}"/>
    <dgm:cxn modelId="{19F4953B-6758-440C-9B33-8195227B934B}" type="presParOf" srcId="{4760D661-A8F0-4DEE-8034-F9E6CED8D810}" destId="{88AFD9E3-1048-498C-A334-6149F7BF33A4}" srcOrd="0" destOrd="0" presId="urn:microsoft.com/office/officeart/2005/8/layout/chevron2"/>
    <dgm:cxn modelId="{70D22ACF-B6E3-44C6-A89E-C3D4DAEA8FA3}" type="presParOf" srcId="{88AFD9E3-1048-498C-A334-6149F7BF33A4}" destId="{30DB248C-98E6-45CF-BBF7-663E8F429C72}" srcOrd="0" destOrd="0" presId="urn:microsoft.com/office/officeart/2005/8/layout/chevron2"/>
    <dgm:cxn modelId="{F44B21C7-C4EF-42F8-88DA-AA3076F8FAC4}" type="presParOf" srcId="{88AFD9E3-1048-498C-A334-6149F7BF33A4}" destId="{464D4232-240F-4798-8DD0-E2F3232DD99F}" srcOrd="1" destOrd="0" presId="urn:microsoft.com/office/officeart/2005/8/layout/chevron2"/>
    <dgm:cxn modelId="{A6939764-2794-4182-A56B-E7C8EA3ABC13}" type="presParOf" srcId="{4760D661-A8F0-4DEE-8034-F9E6CED8D810}" destId="{090C329E-E105-49B8-BEF8-084B011DB0C8}" srcOrd="1" destOrd="0" presId="urn:microsoft.com/office/officeart/2005/8/layout/chevron2"/>
    <dgm:cxn modelId="{454E16F6-076D-4BA7-B4DD-16F0C26151CF}" type="presParOf" srcId="{4760D661-A8F0-4DEE-8034-F9E6CED8D810}" destId="{ED755CF2-014E-4F8D-AFDF-6445BC014433}" srcOrd="2" destOrd="0" presId="urn:microsoft.com/office/officeart/2005/8/layout/chevron2"/>
    <dgm:cxn modelId="{2506DA4B-ECA0-41D8-AB63-FDDFE0554EF6}" type="presParOf" srcId="{ED755CF2-014E-4F8D-AFDF-6445BC014433}" destId="{B77ECC85-A335-4E0D-A876-006CF48BBAAD}" srcOrd="0" destOrd="0" presId="urn:microsoft.com/office/officeart/2005/8/layout/chevron2"/>
    <dgm:cxn modelId="{C96C6201-10FA-4B28-A65B-B6684C763897}" type="presParOf" srcId="{ED755CF2-014E-4F8D-AFDF-6445BC014433}" destId="{E55E3D96-5587-4757-9F2B-E15F8DF7D8BB}" srcOrd="1" destOrd="0" presId="urn:microsoft.com/office/officeart/2005/8/layout/chevron2"/>
    <dgm:cxn modelId="{C52B7FC5-35F6-4B90-B24D-88D461769031}" type="presParOf" srcId="{4760D661-A8F0-4DEE-8034-F9E6CED8D810}" destId="{C065AC21-00EA-4538-B055-47D6EDF99C09}" srcOrd="3" destOrd="0" presId="urn:microsoft.com/office/officeart/2005/8/layout/chevron2"/>
    <dgm:cxn modelId="{FA1BC36E-D1DB-4C80-8E60-30C2F221BF2D}" type="presParOf" srcId="{4760D661-A8F0-4DEE-8034-F9E6CED8D810}" destId="{F9B82ADB-D96D-41C6-BAAD-8D3953B6CE96}" srcOrd="4" destOrd="0" presId="urn:microsoft.com/office/officeart/2005/8/layout/chevron2"/>
    <dgm:cxn modelId="{BF2392BF-6ACF-4E4D-950A-C0024CABE03C}" type="presParOf" srcId="{F9B82ADB-D96D-41C6-BAAD-8D3953B6CE96}" destId="{94617420-0C9D-4DBA-B8EA-123A537CB07E}" srcOrd="0" destOrd="0" presId="urn:microsoft.com/office/officeart/2005/8/layout/chevron2"/>
    <dgm:cxn modelId="{824BD0DF-08D3-4B97-98FC-31A4B8432448}" type="presParOf" srcId="{F9B82ADB-D96D-41C6-BAAD-8D3953B6CE96}" destId="{16878502-D3F3-40DD-9154-1C05B78F13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2906B5-25C7-4A41-B70A-09E264D35027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8ABEF0FE-C513-4FCD-A203-4E751CC24A71}">
      <dgm:prSet/>
      <dgm:spPr/>
      <dgm:t>
        <a:bodyPr/>
        <a:lstStyle/>
        <a:p>
          <a:pPr rtl="0"/>
          <a:r>
            <a:rPr lang="en-US" dirty="0" smtClean="0"/>
            <a:t>Controlled Grazing</a:t>
          </a:r>
          <a:endParaRPr lang="el-GR" dirty="0"/>
        </a:p>
      </dgm:t>
    </dgm:pt>
    <dgm:pt modelId="{F70BA4B8-DFD9-4F64-BE5C-1938DA8DA5A2}" type="parTrans" cxnId="{B2B5C38C-BACC-49E0-B95B-0A43C54F786F}">
      <dgm:prSet/>
      <dgm:spPr/>
      <dgm:t>
        <a:bodyPr/>
        <a:lstStyle/>
        <a:p>
          <a:endParaRPr lang="el-GR"/>
        </a:p>
      </dgm:t>
    </dgm:pt>
    <dgm:pt modelId="{6B6366D2-A0B1-41C8-9172-6DD83909049C}" type="sibTrans" cxnId="{B2B5C38C-BACC-49E0-B95B-0A43C54F786F}">
      <dgm:prSet/>
      <dgm:spPr/>
      <dgm:t>
        <a:bodyPr/>
        <a:lstStyle/>
        <a:p>
          <a:endParaRPr lang="el-GR"/>
        </a:p>
      </dgm:t>
    </dgm:pt>
    <dgm:pt modelId="{5E5CB28B-EBB5-4651-8D59-E9671AA6D34E}" type="pres">
      <dgm:prSet presAssocID="{0F2906B5-25C7-4A41-B70A-09E264D350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5171491-FB47-4502-AE5D-2185348189E0}" type="pres">
      <dgm:prSet presAssocID="{8ABEF0FE-C513-4FCD-A203-4E751CC24A71}" presName="boxAndChildren" presStyleCnt="0"/>
      <dgm:spPr/>
    </dgm:pt>
    <dgm:pt modelId="{FB820FDA-7579-4A99-AC12-D6CB9769F826}" type="pres">
      <dgm:prSet presAssocID="{8ABEF0FE-C513-4FCD-A203-4E751CC24A71}" presName="parentTextBox" presStyleLbl="node1" presStyleIdx="0" presStyleCnt="1"/>
      <dgm:spPr/>
      <dgm:t>
        <a:bodyPr/>
        <a:lstStyle/>
        <a:p>
          <a:endParaRPr lang="el-GR"/>
        </a:p>
      </dgm:t>
    </dgm:pt>
  </dgm:ptLst>
  <dgm:cxnLst>
    <dgm:cxn modelId="{65C04DFD-2704-4121-90F8-D6D80F096A86}" type="presOf" srcId="{8ABEF0FE-C513-4FCD-A203-4E751CC24A71}" destId="{FB820FDA-7579-4A99-AC12-D6CB9769F826}" srcOrd="0" destOrd="0" presId="urn:microsoft.com/office/officeart/2005/8/layout/process4"/>
    <dgm:cxn modelId="{B2B5C38C-BACC-49E0-B95B-0A43C54F786F}" srcId="{0F2906B5-25C7-4A41-B70A-09E264D35027}" destId="{8ABEF0FE-C513-4FCD-A203-4E751CC24A71}" srcOrd="0" destOrd="0" parTransId="{F70BA4B8-DFD9-4F64-BE5C-1938DA8DA5A2}" sibTransId="{6B6366D2-A0B1-41C8-9172-6DD83909049C}"/>
    <dgm:cxn modelId="{2CAF80CD-DA33-4FC3-9225-FEE062246D31}" type="presOf" srcId="{0F2906B5-25C7-4A41-B70A-09E264D35027}" destId="{5E5CB28B-EBB5-4651-8D59-E9671AA6D34E}" srcOrd="0" destOrd="0" presId="urn:microsoft.com/office/officeart/2005/8/layout/process4"/>
    <dgm:cxn modelId="{AB95B4AD-CCFE-4964-98FA-123D024D0595}" type="presParOf" srcId="{5E5CB28B-EBB5-4651-8D59-E9671AA6D34E}" destId="{85171491-FB47-4502-AE5D-2185348189E0}" srcOrd="0" destOrd="0" presId="urn:microsoft.com/office/officeart/2005/8/layout/process4"/>
    <dgm:cxn modelId="{CFB1DB87-AC50-486C-802B-6AD2BDC38627}" type="presParOf" srcId="{85171491-FB47-4502-AE5D-2185348189E0}" destId="{FB820FDA-7579-4A99-AC12-D6CB9769F8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BABB8D-43BF-4B8F-8772-6D69B7AA59CB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17AC311-C5C5-4F0B-818F-D8584576172E}">
      <dgm:prSet phldrT="[Κείμενο]"/>
      <dgm:spPr/>
      <dgm:t>
        <a:bodyPr/>
        <a:lstStyle/>
        <a:p>
          <a:r>
            <a:rPr lang="en-US" b="0" i="0" dirty="0" smtClean="0"/>
            <a:t>allow grazing animals in an area for a certain period of time </a:t>
          </a:r>
          <a:endParaRPr lang="el-GR" dirty="0"/>
        </a:p>
      </dgm:t>
    </dgm:pt>
    <dgm:pt modelId="{E894082F-4DCD-462A-9981-34777D6CAAAA}" type="parTrans" cxnId="{E010AE30-35A9-455B-BE2D-6F9C5C4B6F5E}">
      <dgm:prSet/>
      <dgm:spPr/>
      <dgm:t>
        <a:bodyPr/>
        <a:lstStyle/>
        <a:p>
          <a:endParaRPr lang="el-GR"/>
        </a:p>
      </dgm:t>
    </dgm:pt>
    <dgm:pt modelId="{B5A56EC0-3777-4A56-ABDF-05927931E5D6}" type="sibTrans" cxnId="{E010AE30-35A9-455B-BE2D-6F9C5C4B6F5E}">
      <dgm:prSet/>
      <dgm:spPr/>
      <dgm:t>
        <a:bodyPr/>
        <a:lstStyle/>
        <a:p>
          <a:endParaRPr lang="el-GR"/>
        </a:p>
      </dgm:t>
    </dgm:pt>
    <dgm:pt modelId="{A4F627B1-1B3A-4BCE-8F23-BFC77904D46F}">
      <dgm:prSet phldrT="[Κείμενο]"/>
      <dgm:spPr/>
      <dgm:t>
        <a:bodyPr/>
        <a:lstStyle/>
        <a:p>
          <a:r>
            <a:rPr lang="en-US" b="0" i="0" dirty="0" smtClean="0"/>
            <a:t>so that the soil can regain its fertility</a:t>
          </a:r>
          <a:endParaRPr lang="el-GR" dirty="0"/>
        </a:p>
      </dgm:t>
    </dgm:pt>
    <dgm:pt modelId="{B204097B-7FD1-41E3-A715-69CD3F817894}" type="parTrans" cxnId="{100FF51A-53D3-42DA-A0B7-0722D86CDF42}">
      <dgm:prSet/>
      <dgm:spPr/>
      <dgm:t>
        <a:bodyPr/>
        <a:lstStyle/>
        <a:p>
          <a:endParaRPr lang="el-GR"/>
        </a:p>
      </dgm:t>
    </dgm:pt>
    <dgm:pt modelId="{A17F5259-AC99-44C3-98CB-895D11B78D79}" type="sibTrans" cxnId="{100FF51A-53D3-42DA-A0B7-0722D86CDF42}">
      <dgm:prSet/>
      <dgm:spPr/>
      <dgm:t>
        <a:bodyPr/>
        <a:lstStyle/>
        <a:p>
          <a:endParaRPr lang="el-GR"/>
        </a:p>
      </dgm:t>
    </dgm:pt>
    <dgm:pt modelId="{2C49038A-EC5C-4FEC-B824-91EC8D038E03}">
      <dgm:prSet phldrT="[Κείμενο]"/>
      <dgm:spPr/>
      <dgm:t>
        <a:bodyPr/>
        <a:lstStyle/>
        <a:p>
          <a:r>
            <a:rPr lang="en-US" b="0" i="0" dirty="0" smtClean="0"/>
            <a:t>allowing rest and recovery of the vegetation</a:t>
          </a:r>
          <a:endParaRPr lang="el-GR" dirty="0"/>
        </a:p>
      </dgm:t>
    </dgm:pt>
    <dgm:pt modelId="{B2835268-80AB-4543-BEBF-87D7CBBFEBCA}" type="sibTrans" cxnId="{E9C82374-8284-49D9-9716-BCC8F430B587}">
      <dgm:prSet/>
      <dgm:spPr/>
      <dgm:t>
        <a:bodyPr/>
        <a:lstStyle/>
        <a:p>
          <a:endParaRPr lang="el-GR"/>
        </a:p>
      </dgm:t>
    </dgm:pt>
    <dgm:pt modelId="{619628F7-1753-4D7B-8669-52A378E53630}" type="parTrans" cxnId="{E9C82374-8284-49D9-9716-BCC8F430B587}">
      <dgm:prSet/>
      <dgm:spPr/>
      <dgm:t>
        <a:bodyPr/>
        <a:lstStyle/>
        <a:p>
          <a:endParaRPr lang="el-GR"/>
        </a:p>
      </dgm:t>
    </dgm:pt>
    <dgm:pt modelId="{346C20F7-A14A-427E-A855-6875DEBB41CA}" type="pres">
      <dgm:prSet presAssocID="{F5BABB8D-43BF-4B8F-8772-6D69B7AA59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197D464-D53D-451E-82B9-E0E845C7F77C}" type="pres">
      <dgm:prSet presAssocID="{A4F627B1-1B3A-4BCE-8F23-BFC77904D46F}" presName="boxAndChildren" presStyleCnt="0"/>
      <dgm:spPr/>
    </dgm:pt>
    <dgm:pt modelId="{7A1BA086-EB26-48F7-A807-27827FE7951C}" type="pres">
      <dgm:prSet presAssocID="{A4F627B1-1B3A-4BCE-8F23-BFC77904D46F}" presName="parentTextBox" presStyleLbl="node1" presStyleIdx="0" presStyleCnt="3"/>
      <dgm:spPr/>
      <dgm:t>
        <a:bodyPr/>
        <a:lstStyle/>
        <a:p>
          <a:endParaRPr lang="el-GR"/>
        </a:p>
      </dgm:t>
    </dgm:pt>
    <dgm:pt modelId="{B7F18DA7-8FBD-441B-8736-8CFE1EC3FEA6}" type="pres">
      <dgm:prSet presAssocID="{B2835268-80AB-4543-BEBF-87D7CBBFEBCA}" presName="sp" presStyleCnt="0"/>
      <dgm:spPr/>
    </dgm:pt>
    <dgm:pt modelId="{184B3835-BE3C-443C-BF76-FDCAB2C3A364}" type="pres">
      <dgm:prSet presAssocID="{2C49038A-EC5C-4FEC-B824-91EC8D038E03}" presName="arrowAndChildren" presStyleCnt="0"/>
      <dgm:spPr/>
    </dgm:pt>
    <dgm:pt modelId="{6F520AE8-4792-41A7-A754-8C00C8BF140B}" type="pres">
      <dgm:prSet presAssocID="{2C49038A-EC5C-4FEC-B824-91EC8D038E03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4B5FB519-4EEA-45DF-842B-A9F097905C52}" type="pres">
      <dgm:prSet presAssocID="{B5A56EC0-3777-4A56-ABDF-05927931E5D6}" presName="sp" presStyleCnt="0"/>
      <dgm:spPr/>
    </dgm:pt>
    <dgm:pt modelId="{3BDC85D7-2917-4D0B-9121-920831FBB395}" type="pres">
      <dgm:prSet presAssocID="{617AC311-C5C5-4F0B-818F-D8584576172E}" presName="arrowAndChildren" presStyleCnt="0"/>
      <dgm:spPr/>
    </dgm:pt>
    <dgm:pt modelId="{4723015F-E4EC-4C38-9E03-8BDA11CA49B1}" type="pres">
      <dgm:prSet presAssocID="{617AC311-C5C5-4F0B-818F-D8584576172E}" presName="parentTextArrow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E9C82374-8284-49D9-9716-BCC8F430B587}" srcId="{F5BABB8D-43BF-4B8F-8772-6D69B7AA59CB}" destId="{2C49038A-EC5C-4FEC-B824-91EC8D038E03}" srcOrd="1" destOrd="0" parTransId="{619628F7-1753-4D7B-8669-52A378E53630}" sibTransId="{B2835268-80AB-4543-BEBF-87D7CBBFEBCA}"/>
    <dgm:cxn modelId="{9CE850B9-78BD-43AF-9068-9D697DD0DB12}" type="presOf" srcId="{2C49038A-EC5C-4FEC-B824-91EC8D038E03}" destId="{6F520AE8-4792-41A7-A754-8C00C8BF140B}" srcOrd="0" destOrd="0" presId="urn:microsoft.com/office/officeart/2005/8/layout/process4"/>
    <dgm:cxn modelId="{3C854217-1222-4E0D-B7F3-3D5D5536AEF1}" type="presOf" srcId="{617AC311-C5C5-4F0B-818F-D8584576172E}" destId="{4723015F-E4EC-4C38-9E03-8BDA11CA49B1}" srcOrd="0" destOrd="0" presId="urn:microsoft.com/office/officeart/2005/8/layout/process4"/>
    <dgm:cxn modelId="{100FF51A-53D3-42DA-A0B7-0722D86CDF42}" srcId="{F5BABB8D-43BF-4B8F-8772-6D69B7AA59CB}" destId="{A4F627B1-1B3A-4BCE-8F23-BFC77904D46F}" srcOrd="2" destOrd="0" parTransId="{B204097B-7FD1-41E3-A715-69CD3F817894}" sibTransId="{A17F5259-AC99-44C3-98CB-895D11B78D79}"/>
    <dgm:cxn modelId="{D04EE069-70E1-4CBB-A01A-BDCAD9787A6B}" type="presOf" srcId="{A4F627B1-1B3A-4BCE-8F23-BFC77904D46F}" destId="{7A1BA086-EB26-48F7-A807-27827FE7951C}" srcOrd="0" destOrd="0" presId="urn:microsoft.com/office/officeart/2005/8/layout/process4"/>
    <dgm:cxn modelId="{36297013-4494-494B-A7E7-57675EEAC614}" type="presOf" srcId="{F5BABB8D-43BF-4B8F-8772-6D69B7AA59CB}" destId="{346C20F7-A14A-427E-A855-6875DEBB41CA}" srcOrd="0" destOrd="0" presId="urn:microsoft.com/office/officeart/2005/8/layout/process4"/>
    <dgm:cxn modelId="{E010AE30-35A9-455B-BE2D-6F9C5C4B6F5E}" srcId="{F5BABB8D-43BF-4B8F-8772-6D69B7AA59CB}" destId="{617AC311-C5C5-4F0B-818F-D8584576172E}" srcOrd="0" destOrd="0" parTransId="{E894082F-4DCD-462A-9981-34777D6CAAAA}" sibTransId="{B5A56EC0-3777-4A56-ABDF-05927931E5D6}"/>
    <dgm:cxn modelId="{5F09FC64-B1FC-4E98-9980-1A06EC4FB0FD}" type="presParOf" srcId="{346C20F7-A14A-427E-A855-6875DEBB41CA}" destId="{7197D464-D53D-451E-82B9-E0E845C7F77C}" srcOrd="0" destOrd="0" presId="urn:microsoft.com/office/officeart/2005/8/layout/process4"/>
    <dgm:cxn modelId="{644F9D41-9034-4ECC-BCB9-B2A3F8627505}" type="presParOf" srcId="{7197D464-D53D-451E-82B9-E0E845C7F77C}" destId="{7A1BA086-EB26-48F7-A807-27827FE7951C}" srcOrd="0" destOrd="0" presId="urn:microsoft.com/office/officeart/2005/8/layout/process4"/>
    <dgm:cxn modelId="{0276586C-792C-47F6-BE3A-13279F407B88}" type="presParOf" srcId="{346C20F7-A14A-427E-A855-6875DEBB41CA}" destId="{B7F18DA7-8FBD-441B-8736-8CFE1EC3FEA6}" srcOrd="1" destOrd="0" presId="urn:microsoft.com/office/officeart/2005/8/layout/process4"/>
    <dgm:cxn modelId="{E6128BE7-57A1-4FCF-A604-63B71D7C7309}" type="presParOf" srcId="{346C20F7-A14A-427E-A855-6875DEBB41CA}" destId="{184B3835-BE3C-443C-BF76-FDCAB2C3A364}" srcOrd="2" destOrd="0" presId="urn:microsoft.com/office/officeart/2005/8/layout/process4"/>
    <dgm:cxn modelId="{D6FE1AB2-1454-4D43-BACF-4D5E48D61636}" type="presParOf" srcId="{184B3835-BE3C-443C-BF76-FDCAB2C3A364}" destId="{6F520AE8-4792-41A7-A754-8C00C8BF140B}" srcOrd="0" destOrd="0" presId="urn:microsoft.com/office/officeart/2005/8/layout/process4"/>
    <dgm:cxn modelId="{DF2AAA5D-18F6-4092-ACEF-A1DB4894DEB9}" type="presParOf" srcId="{346C20F7-A14A-427E-A855-6875DEBB41CA}" destId="{4B5FB519-4EEA-45DF-842B-A9F097905C52}" srcOrd="3" destOrd="0" presId="urn:microsoft.com/office/officeart/2005/8/layout/process4"/>
    <dgm:cxn modelId="{44138F0D-B961-49F7-9943-6CD8903D1DFA}" type="presParOf" srcId="{346C20F7-A14A-427E-A855-6875DEBB41CA}" destId="{3BDC85D7-2917-4D0B-9121-920831FBB395}" srcOrd="4" destOrd="0" presId="urn:microsoft.com/office/officeart/2005/8/layout/process4"/>
    <dgm:cxn modelId="{2B4E74B4-9F99-4AEC-A5E9-9A070DF76168}" type="presParOf" srcId="{3BDC85D7-2917-4D0B-9121-920831FBB395}" destId="{4723015F-E4EC-4C38-9E03-8BDA11CA49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DD882C-C233-4F42-BB07-4A51BDB72571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626AB7E-136F-485E-AA14-91C09D3FEB6C}">
      <dgm:prSet/>
      <dgm:spPr/>
      <dgm:t>
        <a:bodyPr/>
        <a:lstStyle/>
        <a:p>
          <a:pPr rtl="0"/>
          <a:r>
            <a:rPr lang="en-US" dirty="0" smtClean="0"/>
            <a:t>Wind brakes</a:t>
          </a:r>
          <a:endParaRPr lang="el-GR" dirty="0"/>
        </a:p>
      </dgm:t>
    </dgm:pt>
    <dgm:pt modelId="{872AC0CC-2A5A-436E-B0B3-44CA2BA83F5A}" type="parTrans" cxnId="{AA600378-0364-40C9-B630-858A9C6E9A8E}">
      <dgm:prSet/>
      <dgm:spPr/>
      <dgm:t>
        <a:bodyPr/>
        <a:lstStyle/>
        <a:p>
          <a:endParaRPr lang="el-GR"/>
        </a:p>
      </dgm:t>
    </dgm:pt>
    <dgm:pt modelId="{81972FE0-CC5B-446A-BA41-BA0A1DDFEB63}" type="sibTrans" cxnId="{AA600378-0364-40C9-B630-858A9C6E9A8E}">
      <dgm:prSet/>
      <dgm:spPr/>
      <dgm:t>
        <a:bodyPr/>
        <a:lstStyle/>
        <a:p>
          <a:endParaRPr lang="el-GR"/>
        </a:p>
      </dgm:t>
    </dgm:pt>
    <dgm:pt modelId="{7D7C0EAA-E714-4489-9696-4F58E408713D}" type="pres">
      <dgm:prSet presAssocID="{FBDD882C-C233-4F42-BB07-4A51BDB725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AC05E0F-3502-4952-882C-591F49455947}" type="pres">
      <dgm:prSet presAssocID="{C626AB7E-136F-485E-AA14-91C09D3FEB6C}" presName="node" presStyleLbl="node1" presStyleIdx="0" presStyleCnt="1" custScaleX="6814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BFC0C89-0257-455A-9C54-5D62831D183F}" type="presOf" srcId="{C626AB7E-136F-485E-AA14-91C09D3FEB6C}" destId="{3AC05E0F-3502-4952-882C-591F49455947}" srcOrd="0" destOrd="0" presId="urn:microsoft.com/office/officeart/2005/8/layout/equation1"/>
    <dgm:cxn modelId="{AA600378-0364-40C9-B630-858A9C6E9A8E}" srcId="{FBDD882C-C233-4F42-BB07-4A51BDB72571}" destId="{C626AB7E-136F-485E-AA14-91C09D3FEB6C}" srcOrd="0" destOrd="0" parTransId="{872AC0CC-2A5A-436E-B0B3-44CA2BA83F5A}" sibTransId="{81972FE0-CC5B-446A-BA41-BA0A1DDFEB63}"/>
    <dgm:cxn modelId="{AB090E04-08B2-4BEF-85E1-8C672272E2CE}" type="presOf" srcId="{FBDD882C-C233-4F42-BB07-4A51BDB72571}" destId="{7D7C0EAA-E714-4489-9696-4F58E408713D}" srcOrd="0" destOrd="0" presId="urn:microsoft.com/office/officeart/2005/8/layout/equation1"/>
    <dgm:cxn modelId="{1D51E466-FA9E-4537-842E-FF545B68862E}" type="presParOf" srcId="{7D7C0EAA-E714-4489-9696-4F58E408713D}" destId="{3AC05E0F-3502-4952-882C-591F49455947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F727F4-D4AE-4276-919B-517E301C827E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B46CAAC7-A9DD-4186-97DF-31DCBAF98AB8}">
      <dgm:prSet phldrT="[Κείμενο]" custT="1"/>
      <dgm:spPr/>
      <dgm:t>
        <a:bodyPr/>
        <a:lstStyle/>
        <a:p>
          <a:r>
            <a:rPr lang="en-US" sz="1600" b="0" i="0" dirty="0" smtClean="0"/>
            <a:t>people plant trees in a line to protect the soil from soil erosion is called windbreak</a:t>
          </a:r>
          <a:endParaRPr lang="el-GR" sz="1600" dirty="0"/>
        </a:p>
      </dgm:t>
    </dgm:pt>
    <dgm:pt modelId="{B049447C-9E90-4534-A475-469F2016695B}" type="parTrans" cxnId="{1565815E-EC98-449D-9602-5B61694F4CFE}">
      <dgm:prSet/>
      <dgm:spPr/>
      <dgm:t>
        <a:bodyPr/>
        <a:lstStyle/>
        <a:p>
          <a:endParaRPr lang="el-GR"/>
        </a:p>
      </dgm:t>
    </dgm:pt>
    <dgm:pt modelId="{8A1627AC-4A55-4F44-AB48-93B37F33B4E3}" type="sibTrans" cxnId="{1565815E-EC98-449D-9602-5B61694F4CFE}">
      <dgm:prSet/>
      <dgm:spPr/>
      <dgm:t>
        <a:bodyPr/>
        <a:lstStyle/>
        <a:p>
          <a:endParaRPr lang="el-GR"/>
        </a:p>
      </dgm:t>
    </dgm:pt>
    <dgm:pt modelId="{5E58A7CB-5ED0-4394-83B3-1D5C8ADE8EA9}">
      <dgm:prSet phldrT="[Κείμενο]" custT="1"/>
      <dgm:spPr/>
      <dgm:t>
        <a:bodyPr/>
        <a:lstStyle/>
        <a:p>
          <a:r>
            <a:rPr lang="en-US" sz="1600" b="0" i="0" dirty="0" smtClean="0"/>
            <a:t>these trees are planted in a row so that the force of the wind is not strong </a:t>
          </a:r>
          <a:endParaRPr lang="el-GR" sz="1600" dirty="0"/>
        </a:p>
      </dgm:t>
    </dgm:pt>
    <dgm:pt modelId="{BEB2D85E-27E5-4A7C-BAEF-B5235E26F850}" type="parTrans" cxnId="{B9511381-0948-4584-9485-8B70BFB99786}">
      <dgm:prSet/>
      <dgm:spPr/>
      <dgm:t>
        <a:bodyPr/>
        <a:lstStyle/>
        <a:p>
          <a:endParaRPr lang="el-GR"/>
        </a:p>
      </dgm:t>
    </dgm:pt>
    <dgm:pt modelId="{20F6F41B-B468-419E-8424-484B9CFF5A47}" type="sibTrans" cxnId="{B9511381-0948-4584-9485-8B70BFB99786}">
      <dgm:prSet/>
      <dgm:spPr/>
      <dgm:t>
        <a:bodyPr/>
        <a:lstStyle/>
        <a:p>
          <a:endParaRPr lang="el-GR"/>
        </a:p>
      </dgm:t>
    </dgm:pt>
    <dgm:pt modelId="{8FEDE92D-0C93-475A-B5BC-A733051C2473}">
      <dgm:prSet phldrT="[Κείμενο]"/>
      <dgm:spPr/>
      <dgm:t>
        <a:bodyPr/>
        <a:lstStyle/>
        <a:p>
          <a:r>
            <a:rPr lang="en-US" b="0" i="0" dirty="0" smtClean="0"/>
            <a:t>it protects the soil from soil erosion</a:t>
          </a:r>
          <a:endParaRPr lang="el-GR" dirty="0"/>
        </a:p>
      </dgm:t>
    </dgm:pt>
    <dgm:pt modelId="{23DB30DB-3EA3-4D30-95A5-36A97FD9B781}" type="parTrans" cxnId="{A9849654-9FB3-4783-A099-514E6C4D6FE7}">
      <dgm:prSet/>
      <dgm:spPr/>
      <dgm:t>
        <a:bodyPr/>
        <a:lstStyle/>
        <a:p>
          <a:endParaRPr lang="el-GR"/>
        </a:p>
      </dgm:t>
    </dgm:pt>
    <dgm:pt modelId="{ECC9783A-09BF-4E73-A93E-5647D7AC0115}" type="sibTrans" cxnId="{A9849654-9FB3-4783-A099-514E6C4D6FE7}">
      <dgm:prSet/>
      <dgm:spPr/>
      <dgm:t>
        <a:bodyPr/>
        <a:lstStyle/>
        <a:p>
          <a:endParaRPr lang="el-GR"/>
        </a:p>
      </dgm:t>
    </dgm:pt>
    <dgm:pt modelId="{0CB3C2E4-D33A-4F84-AB2B-EFC45018CE7B}" type="pres">
      <dgm:prSet presAssocID="{98F727F4-D4AE-4276-919B-517E301C827E}" presName="linearFlow" presStyleCnt="0">
        <dgm:presLayoutVars>
          <dgm:dir/>
          <dgm:resizeHandles val="exact"/>
        </dgm:presLayoutVars>
      </dgm:prSet>
      <dgm:spPr/>
    </dgm:pt>
    <dgm:pt modelId="{D12EF2E5-C09E-400D-ADDF-B0C0D69D4427}" type="pres">
      <dgm:prSet presAssocID="{B46CAAC7-A9DD-4186-97DF-31DCBAF98AB8}" presName="node" presStyleLbl="node1" presStyleIdx="0" presStyleCnt="3" custScaleX="106792" custScaleY="10425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188227-9AF8-4F07-94B2-B4BEA87D8B0A}" type="pres">
      <dgm:prSet presAssocID="{8A1627AC-4A55-4F44-AB48-93B37F33B4E3}" presName="spacerL" presStyleCnt="0"/>
      <dgm:spPr/>
    </dgm:pt>
    <dgm:pt modelId="{8B5956C6-874C-4718-8F80-D99516BE5C0E}" type="pres">
      <dgm:prSet presAssocID="{8A1627AC-4A55-4F44-AB48-93B37F33B4E3}" presName="sibTrans" presStyleLbl="sibTrans2D1" presStyleIdx="0" presStyleCnt="2"/>
      <dgm:spPr/>
      <dgm:t>
        <a:bodyPr/>
        <a:lstStyle/>
        <a:p>
          <a:endParaRPr lang="el-GR"/>
        </a:p>
      </dgm:t>
    </dgm:pt>
    <dgm:pt modelId="{23ACF39B-1C24-41F0-9197-08FE9B3CA3DF}" type="pres">
      <dgm:prSet presAssocID="{8A1627AC-4A55-4F44-AB48-93B37F33B4E3}" presName="spacerR" presStyleCnt="0"/>
      <dgm:spPr/>
    </dgm:pt>
    <dgm:pt modelId="{BCDA6485-244E-4B67-900F-BE2DAEB85093}" type="pres">
      <dgm:prSet presAssocID="{5E58A7CB-5ED0-4394-83B3-1D5C8ADE8EA9}" presName="node" presStyleLbl="node1" presStyleIdx="1" presStyleCnt="3" custScaleX="111906" custScaleY="1149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EDE14C-4570-4FFF-B2A2-FA9CE1B51DEC}" type="pres">
      <dgm:prSet presAssocID="{20F6F41B-B468-419E-8424-484B9CFF5A47}" presName="spacerL" presStyleCnt="0"/>
      <dgm:spPr/>
    </dgm:pt>
    <dgm:pt modelId="{5E79813F-AC0F-4278-9D2F-C1E72B81136B}" type="pres">
      <dgm:prSet presAssocID="{20F6F41B-B468-419E-8424-484B9CFF5A47}" presName="sibTrans" presStyleLbl="sibTrans2D1" presStyleIdx="1" presStyleCnt="2"/>
      <dgm:spPr/>
      <dgm:t>
        <a:bodyPr/>
        <a:lstStyle/>
        <a:p>
          <a:endParaRPr lang="el-GR"/>
        </a:p>
      </dgm:t>
    </dgm:pt>
    <dgm:pt modelId="{C9D97A2C-7A4D-47FF-A0F9-9C5D6571EB25}" type="pres">
      <dgm:prSet presAssocID="{20F6F41B-B468-419E-8424-484B9CFF5A47}" presName="spacerR" presStyleCnt="0"/>
      <dgm:spPr/>
    </dgm:pt>
    <dgm:pt modelId="{FF339F90-2533-4844-B59F-1E251FCA5004}" type="pres">
      <dgm:prSet presAssocID="{8FEDE92D-0C93-475A-B5BC-A733051C2473}" presName="node" presStyleLbl="node1" presStyleIdx="2" presStyleCnt="3" custScaleX="129011" custScaleY="1051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9511381-0948-4584-9485-8B70BFB99786}" srcId="{98F727F4-D4AE-4276-919B-517E301C827E}" destId="{5E58A7CB-5ED0-4394-83B3-1D5C8ADE8EA9}" srcOrd="1" destOrd="0" parTransId="{BEB2D85E-27E5-4A7C-BAEF-B5235E26F850}" sibTransId="{20F6F41B-B468-419E-8424-484B9CFF5A47}"/>
    <dgm:cxn modelId="{C1A3478E-87ED-4B4B-982E-168B7C205A88}" type="presOf" srcId="{B46CAAC7-A9DD-4186-97DF-31DCBAF98AB8}" destId="{D12EF2E5-C09E-400D-ADDF-B0C0D69D4427}" srcOrd="0" destOrd="0" presId="urn:microsoft.com/office/officeart/2005/8/layout/equation1"/>
    <dgm:cxn modelId="{C1A8FB8D-23F5-440D-A75D-DA3AD90A93AA}" type="presOf" srcId="{20F6F41B-B468-419E-8424-484B9CFF5A47}" destId="{5E79813F-AC0F-4278-9D2F-C1E72B81136B}" srcOrd="0" destOrd="0" presId="urn:microsoft.com/office/officeart/2005/8/layout/equation1"/>
    <dgm:cxn modelId="{BDE071AB-4D80-4717-86DC-B51FC79DA9FD}" type="presOf" srcId="{5E58A7CB-5ED0-4394-83B3-1D5C8ADE8EA9}" destId="{BCDA6485-244E-4B67-900F-BE2DAEB85093}" srcOrd="0" destOrd="0" presId="urn:microsoft.com/office/officeart/2005/8/layout/equation1"/>
    <dgm:cxn modelId="{A189228E-95F7-450A-8966-E6C2F393CFD2}" type="presOf" srcId="{8FEDE92D-0C93-475A-B5BC-A733051C2473}" destId="{FF339F90-2533-4844-B59F-1E251FCA5004}" srcOrd="0" destOrd="0" presId="urn:microsoft.com/office/officeart/2005/8/layout/equation1"/>
    <dgm:cxn modelId="{1C4B3461-4BFF-42AC-B193-FCCF988B5610}" type="presOf" srcId="{8A1627AC-4A55-4F44-AB48-93B37F33B4E3}" destId="{8B5956C6-874C-4718-8F80-D99516BE5C0E}" srcOrd="0" destOrd="0" presId="urn:microsoft.com/office/officeart/2005/8/layout/equation1"/>
    <dgm:cxn modelId="{1565815E-EC98-449D-9602-5B61694F4CFE}" srcId="{98F727F4-D4AE-4276-919B-517E301C827E}" destId="{B46CAAC7-A9DD-4186-97DF-31DCBAF98AB8}" srcOrd="0" destOrd="0" parTransId="{B049447C-9E90-4534-A475-469F2016695B}" sibTransId="{8A1627AC-4A55-4F44-AB48-93B37F33B4E3}"/>
    <dgm:cxn modelId="{45A13281-A57E-4CD6-8F39-CC3F8A49E1C9}" type="presOf" srcId="{98F727F4-D4AE-4276-919B-517E301C827E}" destId="{0CB3C2E4-D33A-4F84-AB2B-EFC45018CE7B}" srcOrd="0" destOrd="0" presId="urn:microsoft.com/office/officeart/2005/8/layout/equation1"/>
    <dgm:cxn modelId="{A9849654-9FB3-4783-A099-514E6C4D6FE7}" srcId="{98F727F4-D4AE-4276-919B-517E301C827E}" destId="{8FEDE92D-0C93-475A-B5BC-A733051C2473}" srcOrd="2" destOrd="0" parTransId="{23DB30DB-3EA3-4D30-95A5-36A97FD9B781}" sibTransId="{ECC9783A-09BF-4E73-A93E-5647D7AC0115}"/>
    <dgm:cxn modelId="{22CA66C5-D6E8-47B3-94DD-F4B3F5497248}" type="presParOf" srcId="{0CB3C2E4-D33A-4F84-AB2B-EFC45018CE7B}" destId="{D12EF2E5-C09E-400D-ADDF-B0C0D69D4427}" srcOrd="0" destOrd="0" presId="urn:microsoft.com/office/officeart/2005/8/layout/equation1"/>
    <dgm:cxn modelId="{6705B778-A39D-4D2F-8568-E460D50DE5BD}" type="presParOf" srcId="{0CB3C2E4-D33A-4F84-AB2B-EFC45018CE7B}" destId="{32188227-9AF8-4F07-94B2-B4BEA87D8B0A}" srcOrd="1" destOrd="0" presId="urn:microsoft.com/office/officeart/2005/8/layout/equation1"/>
    <dgm:cxn modelId="{FE1A55CA-EF7E-4791-B319-34E9384D4FEE}" type="presParOf" srcId="{0CB3C2E4-D33A-4F84-AB2B-EFC45018CE7B}" destId="{8B5956C6-874C-4718-8F80-D99516BE5C0E}" srcOrd="2" destOrd="0" presId="urn:microsoft.com/office/officeart/2005/8/layout/equation1"/>
    <dgm:cxn modelId="{302E9C76-8C34-4F9F-BEC1-285B5226CAD0}" type="presParOf" srcId="{0CB3C2E4-D33A-4F84-AB2B-EFC45018CE7B}" destId="{23ACF39B-1C24-41F0-9197-08FE9B3CA3DF}" srcOrd="3" destOrd="0" presId="urn:microsoft.com/office/officeart/2005/8/layout/equation1"/>
    <dgm:cxn modelId="{CE5257E1-F202-4506-8C76-FB92DA7F7070}" type="presParOf" srcId="{0CB3C2E4-D33A-4F84-AB2B-EFC45018CE7B}" destId="{BCDA6485-244E-4B67-900F-BE2DAEB85093}" srcOrd="4" destOrd="0" presId="urn:microsoft.com/office/officeart/2005/8/layout/equation1"/>
    <dgm:cxn modelId="{20ADC096-E18E-426C-A081-A3617FC17DAF}" type="presParOf" srcId="{0CB3C2E4-D33A-4F84-AB2B-EFC45018CE7B}" destId="{FBEDE14C-4570-4FFF-B2A2-FA9CE1B51DEC}" srcOrd="5" destOrd="0" presId="urn:microsoft.com/office/officeart/2005/8/layout/equation1"/>
    <dgm:cxn modelId="{5D1C4DD4-746C-440C-BD44-B360A1A76FAC}" type="presParOf" srcId="{0CB3C2E4-D33A-4F84-AB2B-EFC45018CE7B}" destId="{5E79813F-AC0F-4278-9D2F-C1E72B81136B}" srcOrd="6" destOrd="0" presId="urn:microsoft.com/office/officeart/2005/8/layout/equation1"/>
    <dgm:cxn modelId="{83603B87-7FD9-4CBC-89B8-12D9BCC5B977}" type="presParOf" srcId="{0CB3C2E4-D33A-4F84-AB2B-EFC45018CE7B}" destId="{C9D97A2C-7A4D-47FF-A0F9-9C5D6571EB25}" srcOrd="7" destOrd="0" presId="urn:microsoft.com/office/officeart/2005/8/layout/equation1"/>
    <dgm:cxn modelId="{3D9DCC74-14D4-4DE7-9E60-4EC1DDBEFD6A}" type="presParOf" srcId="{0CB3C2E4-D33A-4F84-AB2B-EFC45018CE7B}" destId="{FF339F90-2533-4844-B59F-1E251FCA500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8C7CC3-B8C1-4460-A852-BE245E4FCCB2}" type="doc">
      <dgm:prSet loTypeId="urn:microsoft.com/office/officeart/2005/8/layout/vList4#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EBCFE2C-B194-4BE4-9383-21E9D96A90F6}">
      <dgm:prSet/>
      <dgm:spPr/>
      <dgm:t>
        <a:bodyPr/>
        <a:lstStyle/>
        <a:p>
          <a:pPr rtl="0"/>
          <a:r>
            <a:rPr lang="en-US" dirty="0" smtClean="0"/>
            <a:t>Questionnaire</a:t>
          </a:r>
          <a:endParaRPr lang="el-GR" dirty="0"/>
        </a:p>
      </dgm:t>
    </dgm:pt>
    <dgm:pt modelId="{E11A798D-A6D0-4FD1-A364-2D174F08BD40}" type="parTrans" cxnId="{055AEEB6-9AD8-45FA-B940-2BED9F4F2514}">
      <dgm:prSet/>
      <dgm:spPr/>
      <dgm:t>
        <a:bodyPr/>
        <a:lstStyle/>
        <a:p>
          <a:endParaRPr lang="el-GR"/>
        </a:p>
      </dgm:t>
    </dgm:pt>
    <dgm:pt modelId="{39E45E60-6F1C-41E8-88FD-9C399968E483}" type="sibTrans" cxnId="{055AEEB6-9AD8-45FA-B940-2BED9F4F2514}">
      <dgm:prSet/>
      <dgm:spPr/>
      <dgm:t>
        <a:bodyPr/>
        <a:lstStyle/>
        <a:p>
          <a:endParaRPr lang="el-GR"/>
        </a:p>
      </dgm:t>
    </dgm:pt>
    <dgm:pt modelId="{341DEA6C-8E80-48CA-BFCC-33B153FB78A0}" type="pres">
      <dgm:prSet presAssocID="{FA8C7CC3-B8C1-4460-A852-BE245E4FCC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4C6CA36-7281-4983-BCC6-604CF15E26C2}" type="pres">
      <dgm:prSet presAssocID="{5EBCFE2C-B194-4BE4-9383-21E9D96A90F6}" presName="comp" presStyleCnt="0"/>
      <dgm:spPr/>
    </dgm:pt>
    <dgm:pt modelId="{B4C29813-9411-4F28-AE98-6F53B795CD1B}" type="pres">
      <dgm:prSet presAssocID="{5EBCFE2C-B194-4BE4-9383-21E9D96A90F6}" presName="box" presStyleLbl="node1" presStyleIdx="0" presStyleCnt="1"/>
      <dgm:spPr/>
      <dgm:t>
        <a:bodyPr/>
        <a:lstStyle/>
        <a:p>
          <a:endParaRPr lang="el-GR"/>
        </a:p>
      </dgm:t>
    </dgm:pt>
    <dgm:pt modelId="{D2ABB5D0-71E3-4EE9-ADD5-DADD56FB2069}" type="pres">
      <dgm:prSet presAssocID="{5EBCFE2C-B194-4BE4-9383-21E9D96A90F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E92365-B03A-4876-B600-97441D5E39E3}" type="pres">
      <dgm:prSet presAssocID="{5EBCFE2C-B194-4BE4-9383-21E9D96A90F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F41A0AE-5B20-4EBD-8FE3-6FE0A6B9B7AC}" type="presOf" srcId="{5EBCFE2C-B194-4BE4-9383-21E9D96A90F6}" destId="{3DE92365-B03A-4876-B600-97441D5E39E3}" srcOrd="1" destOrd="0" presId="urn:microsoft.com/office/officeart/2005/8/layout/vList4#1"/>
    <dgm:cxn modelId="{055AEEB6-9AD8-45FA-B940-2BED9F4F2514}" srcId="{FA8C7CC3-B8C1-4460-A852-BE245E4FCCB2}" destId="{5EBCFE2C-B194-4BE4-9383-21E9D96A90F6}" srcOrd="0" destOrd="0" parTransId="{E11A798D-A6D0-4FD1-A364-2D174F08BD40}" sibTransId="{39E45E60-6F1C-41E8-88FD-9C399968E483}"/>
    <dgm:cxn modelId="{10B43DE1-ECE6-41B7-9884-802DE78D53FC}" type="presOf" srcId="{FA8C7CC3-B8C1-4460-A852-BE245E4FCCB2}" destId="{341DEA6C-8E80-48CA-BFCC-33B153FB78A0}" srcOrd="0" destOrd="0" presId="urn:microsoft.com/office/officeart/2005/8/layout/vList4#1"/>
    <dgm:cxn modelId="{65D36AF2-5600-4036-B075-428BD2E0CEDD}" type="presOf" srcId="{5EBCFE2C-B194-4BE4-9383-21E9D96A90F6}" destId="{B4C29813-9411-4F28-AE98-6F53B795CD1B}" srcOrd="0" destOrd="0" presId="urn:microsoft.com/office/officeart/2005/8/layout/vList4#1"/>
    <dgm:cxn modelId="{C7134E70-079E-4876-ADCA-20F2F60CC73A}" type="presParOf" srcId="{341DEA6C-8E80-48CA-BFCC-33B153FB78A0}" destId="{D4C6CA36-7281-4983-BCC6-604CF15E26C2}" srcOrd="0" destOrd="0" presId="urn:microsoft.com/office/officeart/2005/8/layout/vList4#1"/>
    <dgm:cxn modelId="{314CA250-35B2-403F-9422-E9756FB3ACA0}" type="presParOf" srcId="{D4C6CA36-7281-4983-BCC6-604CF15E26C2}" destId="{B4C29813-9411-4F28-AE98-6F53B795CD1B}" srcOrd="0" destOrd="0" presId="urn:microsoft.com/office/officeart/2005/8/layout/vList4#1"/>
    <dgm:cxn modelId="{BB3674D4-60BC-4D77-9CFB-5767FDA45D08}" type="presParOf" srcId="{D4C6CA36-7281-4983-BCC6-604CF15E26C2}" destId="{D2ABB5D0-71E3-4EE9-ADD5-DADD56FB2069}" srcOrd="1" destOrd="0" presId="urn:microsoft.com/office/officeart/2005/8/layout/vList4#1"/>
    <dgm:cxn modelId="{E4E3E572-2B12-4C1A-BB9F-843853F7A58C}" type="presParOf" srcId="{D4C6CA36-7281-4983-BCC6-604CF15E26C2}" destId="{3DE92365-B03A-4876-B600-97441D5E39E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31FBF5-4D7C-43D7-8BDB-BD8A6A4D5D32}" type="doc">
      <dgm:prSet loTypeId="urn:microsoft.com/office/officeart/2005/8/layout/vList4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18D7BD4-A1DD-4F18-9D48-8BC31AEB921E}">
      <dgm:prSet phldrT="[Κείμενο]"/>
      <dgm:spPr/>
      <dgm:t>
        <a:bodyPr/>
        <a:lstStyle/>
        <a:p>
          <a:r>
            <a:rPr lang="en-US" dirty="0" smtClean="0"/>
            <a:t>What are the two main causes of desertification?</a:t>
          </a:r>
          <a:endParaRPr lang="el-GR" dirty="0"/>
        </a:p>
      </dgm:t>
    </dgm:pt>
    <dgm:pt modelId="{145B5917-8885-4549-AEA6-D39E52225496}" type="parTrans" cxnId="{8482995B-2A30-4177-B048-D64E649BADEE}">
      <dgm:prSet/>
      <dgm:spPr/>
      <dgm:t>
        <a:bodyPr/>
        <a:lstStyle/>
        <a:p>
          <a:endParaRPr lang="el-GR"/>
        </a:p>
      </dgm:t>
    </dgm:pt>
    <dgm:pt modelId="{E8E08642-82C7-4C26-A5DF-59E555DF92CD}" type="sibTrans" cxnId="{8482995B-2A30-4177-B048-D64E649BADEE}">
      <dgm:prSet/>
      <dgm:spPr/>
      <dgm:t>
        <a:bodyPr/>
        <a:lstStyle/>
        <a:p>
          <a:endParaRPr lang="el-GR"/>
        </a:p>
      </dgm:t>
    </dgm:pt>
    <dgm:pt modelId="{5B77464A-B0DB-4974-B38E-ADD2382A8CB9}">
      <dgm:prSet phldrT="[Κείμενο]"/>
      <dgm:spPr/>
      <dgm:t>
        <a:bodyPr/>
        <a:lstStyle/>
        <a:p>
          <a:r>
            <a:rPr lang="en-US" dirty="0" smtClean="0"/>
            <a:t>Human activities</a:t>
          </a:r>
          <a:endParaRPr lang="el-GR" dirty="0"/>
        </a:p>
      </dgm:t>
    </dgm:pt>
    <dgm:pt modelId="{2D2BAC1D-1D33-4694-A8CC-03477DE1F52D}" type="parTrans" cxnId="{29274813-7392-454F-B8F9-ABE2406602B8}">
      <dgm:prSet/>
      <dgm:spPr/>
      <dgm:t>
        <a:bodyPr/>
        <a:lstStyle/>
        <a:p>
          <a:endParaRPr lang="el-GR"/>
        </a:p>
      </dgm:t>
    </dgm:pt>
    <dgm:pt modelId="{12E3E03B-DA5C-4D86-B4CD-0269F3573AAC}" type="sibTrans" cxnId="{29274813-7392-454F-B8F9-ABE2406602B8}">
      <dgm:prSet/>
      <dgm:spPr/>
      <dgm:t>
        <a:bodyPr/>
        <a:lstStyle/>
        <a:p>
          <a:endParaRPr lang="el-GR"/>
        </a:p>
      </dgm:t>
    </dgm:pt>
    <dgm:pt modelId="{38D1DC2B-8241-495A-A622-7A441EEB4CD4}">
      <dgm:prSet phldrT="[Κείμενο]"/>
      <dgm:spPr/>
      <dgm:t>
        <a:bodyPr/>
        <a:lstStyle/>
        <a:p>
          <a:r>
            <a:rPr lang="en-US" dirty="0" smtClean="0"/>
            <a:t>Drought</a:t>
          </a:r>
          <a:endParaRPr lang="el-GR" dirty="0"/>
        </a:p>
      </dgm:t>
    </dgm:pt>
    <dgm:pt modelId="{6986A994-ED03-4534-88CF-3F2FEEAFB4F8}" type="parTrans" cxnId="{23D946EC-22F1-4380-A90A-60D241D09AE5}">
      <dgm:prSet/>
      <dgm:spPr/>
      <dgm:t>
        <a:bodyPr/>
        <a:lstStyle/>
        <a:p>
          <a:endParaRPr lang="el-GR"/>
        </a:p>
      </dgm:t>
    </dgm:pt>
    <dgm:pt modelId="{15B610C6-354B-4844-8308-56343C13EE3A}" type="sibTrans" cxnId="{23D946EC-22F1-4380-A90A-60D241D09AE5}">
      <dgm:prSet/>
      <dgm:spPr/>
      <dgm:t>
        <a:bodyPr/>
        <a:lstStyle/>
        <a:p>
          <a:endParaRPr lang="el-GR"/>
        </a:p>
      </dgm:t>
    </dgm:pt>
    <dgm:pt modelId="{CB5AE5CE-398F-4F28-BA4C-A0BF0FD0A22F}">
      <dgm:prSet phldrT="[Κείμενο]"/>
      <dgm:spPr/>
      <dgm:t>
        <a:bodyPr/>
        <a:lstStyle/>
        <a:p>
          <a:r>
            <a:rPr lang="en-US" dirty="0" smtClean="0"/>
            <a:t>Name those three activities.</a:t>
          </a:r>
          <a:endParaRPr lang="el-GR" dirty="0"/>
        </a:p>
      </dgm:t>
    </dgm:pt>
    <dgm:pt modelId="{9841E18B-F263-4328-8A8C-9EF9D16C4BED}" type="parTrans" cxnId="{39179D4F-84F9-42C5-B69A-68E378C9F4EB}">
      <dgm:prSet/>
      <dgm:spPr/>
      <dgm:t>
        <a:bodyPr/>
        <a:lstStyle/>
        <a:p>
          <a:endParaRPr lang="el-GR"/>
        </a:p>
      </dgm:t>
    </dgm:pt>
    <dgm:pt modelId="{21D3D5BF-2E18-40E4-8BEB-4D989BCED31D}" type="sibTrans" cxnId="{39179D4F-84F9-42C5-B69A-68E378C9F4EB}">
      <dgm:prSet/>
      <dgm:spPr/>
      <dgm:t>
        <a:bodyPr/>
        <a:lstStyle/>
        <a:p>
          <a:endParaRPr lang="el-GR"/>
        </a:p>
      </dgm:t>
    </dgm:pt>
    <dgm:pt modelId="{9F452DC8-D5E4-4BD9-942E-FEB93624E296}">
      <dgm:prSet phldrT="[Κείμενο]" custLinFactNeighborX="84" custLinFactNeighborY="-5158"/>
      <dgm:spPr/>
      <dgm:t>
        <a:bodyPr/>
        <a:lstStyle/>
        <a:p>
          <a:r>
            <a:rPr lang="en-US" b="0" i="0" u="none" dirty="0" smtClean="0"/>
            <a:t>Overgrazing</a:t>
          </a:r>
          <a:endParaRPr lang="el-GR" dirty="0"/>
        </a:p>
      </dgm:t>
    </dgm:pt>
    <dgm:pt modelId="{6C3FA77A-4889-46F8-AAA6-4D8309975B57}" type="parTrans" cxnId="{2AAC367D-C162-4CB1-A634-7F9A9A709BD0}">
      <dgm:prSet/>
      <dgm:spPr/>
      <dgm:t>
        <a:bodyPr/>
        <a:lstStyle/>
        <a:p>
          <a:endParaRPr lang="el-GR"/>
        </a:p>
      </dgm:t>
    </dgm:pt>
    <dgm:pt modelId="{0155C4C5-D826-47EA-A621-72673AA9412B}" type="sibTrans" cxnId="{2AAC367D-C162-4CB1-A634-7F9A9A709BD0}">
      <dgm:prSet/>
      <dgm:spPr/>
      <dgm:t>
        <a:bodyPr/>
        <a:lstStyle/>
        <a:p>
          <a:endParaRPr lang="el-GR"/>
        </a:p>
      </dgm:t>
    </dgm:pt>
    <dgm:pt modelId="{BCAE983C-7C75-4F7D-B082-17D79EE73361}">
      <dgm:prSet phldrT="[Κείμενο]"/>
      <dgm:spPr/>
      <dgm:t>
        <a:bodyPr/>
        <a:lstStyle/>
        <a:p>
          <a:r>
            <a:rPr lang="en-US" b="0" i="0" dirty="0" smtClean="0"/>
            <a:t>How desertification can be controlled?</a:t>
          </a:r>
          <a:endParaRPr lang="el-GR" dirty="0"/>
        </a:p>
      </dgm:t>
    </dgm:pt>
    <dgm:pt modelId="{05CC4FCA-015B-4059-8765-A7440EDCA7E5}" type="parTrans" cxnId="{38A10EA2-C951-47A9-95CE-C1FD1FDE8DDD}">
      <dgm:prSet/>
      <dgm:spPr/>
      <dgm:t>
        <a:bodyPr/>
        <a:lstStyle/>
        <a:p>
          <a:endParaRPr lang="el-GR"/>
        </a:p>
      </dgm:t>
    </dgm:pt>
    <dgm:pt modelId="{3BD5433E-20B3-4751-B27D-C7B6D2C3E3EA}" type="sibTrans" cxnId="{38A10EA2-C951-47A9-95CE-C1FD1FDE8DDD}">
      <dgm:prSet/>
      <dgm:spPr/>
      <dgm:t>
        <a:bodyPr/>
        <a:lstStyle/>
        <a:p>
          <a:endParaRPr lang="el-GR"/>
        </a:p>
      </dgm:t>
    </dgm:pt>
    <dgm:pt modelId="{D2014C07-3F6E-4BAC-B59D-55504330B31E}">
      <dgm:prSet phldrT="[Κείμενο]"/>
      <dgm:spPr/>
      <dgm:t>
        <a:bodyPr/>
        <a:lstStyle/>
        <a:p>
          <a:r>
            <a:rPr lang="en-US" b="0" i="0" dirty="0" smtClean="0"/>
            <a:t>crop rotation</a:t>
          </a:r>
          <a:endParaRPr lang="el-GR" dirty="0"/>
        </a:p>
      </dgm:t>
    </dgm:pt>
    <dgm:pt modelId="{06415730-9F1C-4FD8-BDF0-7A9D9ADB17EF}" type="parTrans" cxnId="{90E6F4EC-3544-4447-9063-B7401E472ED4}">
      <dgm:prSet/>
      <dgm:spPr/>
      <dgm:t>
        <a:bodyPr/>
        <a:lstStyle/>
        <a:p>
          <a:endParaRPr lang="el-GR"/>
        </a:p>
      </dgm:t>
    </dgm:pt>
    <dgm:pt modelId="{DE2BBC98-F565-4FD1-8DAD-4E9C27E1BAB7}" type="sibTrans" cxnId="{90E6F4EC-3544-4447-9063-B7401E472ED4}">
      <dgm:prSet/>
      <dgm:spPr/>
      <dgm:t>
        <a:bodyPr/>
        <a:lstStyle/>
        <a:p>
          <a:endParaRPr lang="el-GR"/>
        </a:p>
      </dgm:t>
    </dgm:pt>
    <dgm:pt modelId="{4D88DC4D-7FD0-43E8-83A3-E5FCFBF1ED82}">
      <dgm:prSet phldrT="[Κείμενο]"/>
      <dgm:spPr/>
      <dgm:t>
        <a:bodyPr/>
        <a:lstStyle/>
        <a:p>
          <a:r>
            <a:rPr lang="en-US" b="0" i="0" u="none" dirty="0" smtClean="0"/>
            <a:t>Over cultivation</a:t>
          </a:r>
        </a:p>
      </dgm:t>
    </dgm:pt>
    <dgm:pt modelId="{121CC5D3-AA2C-4258-8B0A-EB50657F9F0E}" type="parTrans" cxnId="{03535B9F-92F1-478B-9729-E97DBBAC8B8F}">
      <dgm:prSet/>
      <dgm:spPr/>
      <dgm:t>
        <a:bodyPr/>
        <a:lstStyle/>
        <a:p>
          <a:endParaRPr lang="el-GR"/>
        </a:p>
      </dgm:t>
    </dgm:pt>
    <dgm:pt modelId="{84348D62-1CAA-4F29-B76C-B509906BCBDF}" type="sibTrans" cxnId="{03535B9F-92F1-478B-9729-E97DBBAC8B8F}">
      <dgm:prSet/>
      <dgm:spPr/>
      <dgm:t>
        <a:bodyPr/>
        <a:lstStyle/>
        <a:p>
          <a:endParaRPr lang="el-GR"/>
        </a:p>
      </dgm:t>
    </dgm:pt>
    <dgm:pt modelId="{EF7CC98F-937C-46FA-899A-54A1D1481A00}">
      <dgm:prSet phldrT="[Κείμενο]"/>
      <dgm:spPr/>
      <dgm:t>
        <a:bodyPr/>
        <a:lstStyle/>
        <a:p>
          <a:r>
            <a:rPr lang="en-US" b="0" i="0" u="none" dirty="0" smtClean="0"/>
            <a:t>Deforestation</a:t>
          </a:r>
          <a:endParaRPr lang="el-GR"/>
        </a:p>
      </dgm:t>
    </dgm:pt>
    <dgm:pt modelId="{F44E5E22-2671-41DF-8C9A-D0A0500A7F4B}" type="parTrans" cxnId="{618572E1-E6C9-476A-A609-83334C30ABB3}">
      <dgm:prSet/>
      <dgm:spPr/>
      <dgm:t>
        <a:bodyPr/>
        <a:lstStyle/>
        <a:p>
          <a:endParaRPr lang="el-GR"/>
        </a:p>
      </dgm:t>
    </dgm:pt>
    <dgm:pt modelId="{5426B1D9-851C-4F02-955F-0CFCA65D4167}" type="sibTrans" cxnId="{618572E1-E6C9-476A-A609-83334C30ABB3}">
      <dgm:prSet/>
      <dgm:spPr/>
      <dgm:t>
        <a:bodyPr/>
        <a:lstStyle/>
        <a:p>
          <a:endParaRPr lang="el-GR"/>
        </a:p>
      </dgm:t>
    </dgm:pt>
    <dgm:pt modelId="{D4D27618-EE9F-4999-B032-B459FAC2FFD7}">
      <dgm:prSet phldrT="[Κείμενο]"/>
      <dgm:spPr/>
      <dgm:t>
        <a:bodyPr/>
        <a:lstStyle/>
        <a:p>
          <a:r>
            <a:rPr lang="en-US" b="0" i="0" dirty="0" smtClean="0"/>
            <a:t>controlled grazing</a:t>
          </a:r>
          <a:endParaRPr lang="el-GR" dirty="0"/>
        </a:p>
      </dgm:t>
    </dgm:pt>
    <dgm:pt modelId="{E261254D-7EFE-4188-99BA-6156FF8C3D23}" type="parTrans" cxnId="{220EC050-2677-4B2B-AD6C-7D1E08288181}">
      <dgm:prSet/>
      <dgm:spPr/>
      <dgm:t>
        <a:bodyPr/>
        <a:lstStyle/>
        <a:p>
          <a:endParaRPr lang="el-GR"/>
        </a:p>
      </dgm:t>
    </dgm:pt>
    <dgm:pt modelId="{B8EAD5F0-3ED0-4710-BA0A-FF2CD0BC43A7}" type="sibTrans" cxnId="{220EC050-2677-4B2B-AD6C-7D1E08288181}">
      <dgm:prSet/>
      <dgm:spPr/>
      <dgm:t>
        <a:bodyPr/>
        <a:lstStyle/>
        <a:p>
          <a:endParaRPr lang="el-GR"/>
        </a:p>
      </dgm:t>
    </dgm:pt>
    <dgm:pt modelId="{C74BDDF9-8EAC-48CD-B1F7-1A6F9F6741AC}">
      <dgm:prSet phldrT="[Κείμενο]"/>
      <dgm:spPr/>
      <dgm:t>
        <a:bodyPr/>
        <a:lstStyle/>
        <a:p>
          <a:r>
            <a:rPr lang="en-US" b="0" i="0" dirty="0" smtClean="0"/>
            <a:t>wind brakes</a:t>
          </a:r>
          <a:endParaRPr lang="el-GR" dirty="0"/>
        </a:p>
      </dgm:t>
    </dgm:pt>
    <dgm:pt modelId="{69696F56-43AD-47DA-8F26-973056031B93}" type="parTrans" cxnId="{7D23F88C-C40F-4C03-9BCC-B4776CBBF2D2}">
      <dgm:prSet/>
      <dgm:spPr/>
      <dgm:t>
        <a:bodyPr/>
        <a:lstStyle/>
        <a:p>
          <a:endParaRPr lang="el-GR"/>
        </a:p>
      </dgm:t>
    </dgm:pt>
    <dgm:pt modelId="{413EE70B-C3C9-4DEF-A9B1-92F350FAC5F6}" type="sibTrans" cxnId="{7D23F88C-C40F-4C03-9BCC-B4776CBBF2D2}">
      <dgm:prSet/>
      <dgm:spPr/>
      <dgm:t>
        <a:bodyPr/>
        <a:lstStyle/>
        <a:p>
          <a:endParaRPr lang="el-GR"/>
        </a:p>
      </dgm:t>
    </dgm:pt>
    <dgm:pt modelId="{03E8BA1C-5A1E-4471-9826-BD8DC95580DA}" type="pres">
      <dgm:prSet presAssocID="{E731FBF5-4D7C-43D7-8BDB-BD8A6A4D5D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33F840A-ECE8-40CA-BE96-4CD73CADC845}" type="pres">
      <dgm:prSet presAssocID="{418D7BD4-A1DD-4F18-9D48-8BC31AEB921E}" presName="comp" presStyleCnt="0"/>
      <dgm:spPr/>
    </dgm:pt>
    <dgm:pt modelId="{2625D206-0280-4BEA-8882-5BDEFD1DFF87}" type="pres">
      <dgm:prSet presAssocID="{418D7BD4-A1DD-4F18-9D48-8BC31AEB921E}" presName="box" presStyleLbl="node1" presStyleIdx="0" presStyleCnt="3"/>
      <dgm:spPr/>
      <dgm:t>
        <a:bodyPr/>
        <a:lstStyle/>
        <a:p>
          <a:endParaRPr lang="el-GR"/>
        </a:p>
      </dgm:t>
    </dgm:pt>
    <dgm:pt modelId="{2F48A1A9-BAC1-4DB0-9662-188E5F2CCBD4}" type="pres">
      <dgm:prSet presAssocID="{418D7BD4-A1DD-4F18-9D48-8BC31AEB921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C77170-B623-4583-824B-F0028950C845}" type="pres">
      <dgm:prSet presAssocID="{418D7BD4-A1DD-4F18-9D48-8BC31AEB92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C390DA-3666-42F6-BCBF-BDF152669299}" type="pres">
      <dgm:prSet presAssocID="{E8E08642-82C7-4C26-A5DF-59E555DF92CD}" presName="spacer" presStyleCnt="0"/>
      <dgm:spPr/>
    </dgm:pt>
    <dgm:pt modelId="{980D04E4-DDBD-4761-8F6B-A93F7A6E49F1}" type="pres">
      <dgm:prSet presAssocID="{CB5AE5CE-398F-4F28-BA4C-A0BF0FD0A22F}" presName="comp" presStyleCnt="0"/>
      <dgm:spPr/>
    </dgm:pt>
    <dgm:pt modelId="{092B6077-6427-45E1-BD39-357849678C39}" type="pres">
      <dgm:prSet presAssocID="{CB5AE5CE-398F-4F28-BA4C-A0BF0FD0A22F}" presName="box" presStyleLbl="node1" presStyleIdx="1" presStyleCnt="3"/>
      <dgm:spPr/>
      <dgm:t>
        <a:bodyPr/>
        <a:lstStyle/>
        <a:p>
          <a:endParaRPr lang="el-GR"/>
        </a:p>
      </dgm:t>
    </dgm:pt>
    <dgm:pt modelId="{C42D52FE-CC70-464E-99D9-304EE89A427B}" type="pres">
      <dgm:prSet presAssocID="{CB5AE5CE-398F-4F28-BA4C-A0BF0FD0A22F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73607D-F52C-4B1E-BC45-E4FCBC5D9617}" type="pres">
      <dgm:prSet presAssocID="{CB5AE5CE-398F-4F28-BA4C-A0BF0FD0A22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1838E1-B874-44A1-B479-F1FDB1F8C603}" type="pres">
      <dgm:prSet presAssocID="{21D3D5BF-2E18-40E4-8BEB-4D989BCED31D}" presName="spacer" presStyleCnt="0"/>
      <dgm:spPr/>
    </dgm:pt>
    <dgm:pt modelId="{1479C654-6FAD-4790-AD1D-5684AEEBDEE4}" type="pres">
      <dgm:prSet presAssocID="{BCAE983C-7C75-4F7D-B082-17D79EE73361}" presName="comp" presStyleCnt="0"/>
      <dgm:spPr/>
    </dgm:pt>
    <dgm:pt modelId="{45BC4FE4-BD7E-407A-ACD9-F338FCBE86F3}" type="pres">
      <dgm:prSet presAssocID="{BCAE983C-7C75-4F7D-B082-17D79EE73361}" presName="box" presStyleLbl="node1" presStyleIdx="2" presStyleCnt="3"/>
      <dgm:spPr/>
      <dgm:t>
        <a:bodyPr/>
        <a:lstStyle/>
        <a:p>
          <a:endParaRPr lang="el-GR"/>
        </a:p>
      </dgm:t>
    </dgm:pt>
    <dgm:pt modelId="{DDFA5AFD-BA30-424F-8E7C-C700D33C4C79}" type="pres">
      <dgm:prSet presAssocID="{BCAE983C-7C75-4F7D-B082-17D79EE73361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F086CD-3C6A-40A6-8B7C-54DB8CB3357D}" type="pres">
      <dgm:prSet presAssocID="{BCAE983C-7C75-4F7D-B082-17D79EE7336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9274813-7392-454F-B8F9-ABE2406602B8}" srcId="{418D7BD4-A1DD-4F18-9D48-8BC31AEB921E}" destId="{5B77464A-B0DB-4974-B38E-ADD2382A8CB9}" srcOrd="0" destOrd="0" parTransId="{2D2BAC1D-1D33-4694-A8CC-03477DE1F52D}" sibTransId="{12E3E03B-DA5C-4D86-B4CD-0269F3573AAC}"/>
    <dgm:cxn modelId="{612AECDA-761F-454B-BE2E-018FFF2DB6A2}" type="presOf" srcId="{C74BDDF9-8EAC-48CD-B1F7-1A6F9F6741AC}" destId="{27F086CD-3C6A-40A6-8B7C-54DB8CB3357D}" srcOrd="1" destOrd="3" presId="urn:microsoft.com/office/officeart/2005/8/layout/vList4#2"/>
    <dgm:cxn modelId="{2AAC367D-C162-4CB1-A634-7F9A9A709BD0}" srcId="{CB5AE5CE-398F-4F28-BA4C-A0BF0FD0A22F}" destId="{9F452DC8-D5E4-4BD9-942E-FEB93624E296}" srcOrd="0" destOrd="0" parTransId="{6C3FA77A-4889-46F8-AAA6-4D8309975B57}" sibTransId="{0155C4C5-D826-47EA-A621-72673AA9412B}"/>
    <dgm:cxn modelId="{618572E1-E6C9-476A-A609-83334C30ABB3}" srcId="{CB5AE5CE-398F-4F28-BA4C-A0BF0FD0A22F}" destId="{EF7CC98F-937C-46FA-899A-54A1D1481A00}" srcOrd="2" destOrd="0" parTransId="{F44E5E22-2671-41DF-8C9A-D0A0500A7F4B}" sibTransId="{5426B1D9-851C-4F02-955F-0CFCA65D4167}"/>
    <dgm:cxn modelId="{BB1650D0-89D7-4217-96FE-96DD428E0702}" type="presOf" srcId="{38D1DC2B-8241-495A-A622-7A441EEB4CD4}" destId="{53C77170-B623-4583-824B-F0028950C845}" srcOrd="1" destOrd="2" presId="urn:microsoft.com/office/officeart/2005/8/layout/vList4#2"/>
    <dgm:cxn modelId="{F7480C90-849C-43D6-A81A-4BB21AE0DF01}" type="presOf" srcId="{BCAE983C-7C75-4F7D-B082-17D79EE73361}" destId="{45BC4FE4-BD7E-407A-ACD9-F338FCBE86F3}" srcOrd="0" destOrd="0" presId="urn:microsoft.com/office/officeart/2005/8/layout/vList4#2"/>
    <dgm:cxn modelId="{CB1B91A7-FCE8-4A90-84FC-BC0A4607A078}" type="presOf" srcId="{4D88DC4D-7FD0-43E8-83A3-E5FCFBF1ED82}" destId="{BE73607D-F52C-4B1E-BC45-E4FCBC5D9617}" srcOrd="1" destOrd="2" presId="urn:microsoft.com/office/officeart/2005/8/layout/vList4#2"/>
    <dgm:cxn modelId="{6D1BB3BA-C561-4C02-8BAB-8F5F6A706C29}" type="presOf" srcId="{5B77464A-B0DB-4974-B38E-ADD2382A8CB9}" destId="{53C77170-B623-4583-824B-F0028950C845}" srcOrd="1" destOrd="1" presId="urn:microsoft.com/office/officeart/2005/8/layout/vList4#2"/>
    <dgm:cxn modelId="{88416D1C-D04C-4370-A0D1-2448A53E1934}" type="presOf" srcId="{418D7BD4-A1DD-4F18-9D48-8BC31AEB921E}" destId="{2625D206-0280-4BEA-8882-5BDEFD1DFF87}" srcOrd="0" destOrd="0" presId="urn:microsoft.com/office/officeart/2005/8/layout/vList4#2"/>
    <dgm:cxn modelId="{98113AA0-7740-48A6-B806-2FF144814815}" type="presOf" srcId="{BCAE983C-7C75-4F7D-B082-17D79EE73361}" destId="{27F086CD-3C6A-40A6-8B7C-54DB8CB3357D}" srcOrd="1" destOrd="0" presId="urn:microsoft.com/office/officeart/2005/8/layout/vList4#2"/>
    <dgm:cxn modelId="{8482995B-2A30-4177-B048-D64E649BADEE}" srcId="{E731FBF5-4D7C-43D7-8BDB-BD8A6A4D5D32}" destId="{418D7BD4-A1DD-4F18-9D48-8BC31AEB921E}" srcOrd="0" destOrd="0" parTransId="{145B5917-8885-4549-AEA6-D39E52225496}" sibTransId="{E8E08642-82C7-4C26-A5DF-59E555DF92CD}"/>
    <dgm:cxn modelId="{C61CAD29-AE8C-48F7-AFC1-0F75DC4FE218}" type="presOf" srcId="{CB5AE5CE-398F-4F28-BA4C-A0BF0FD0A22F}" destId="{BE73607D-F52C-4B1E-BC45-E4FCBC5D9617}" srcOrd="1" destOrd="0" presId="urn:microsoft.com/office/officeart/2005/8/layout/vList4#2"/>
    <dgm:cxn modelId="{03535B9F-92F1-478B-9729-E97DBBAC8B8F}" srcId="{CB5AE5CE-398F-4F28-BA4C-A0BF0FD0A22F}" destId="{4D88DC4D-7FD0-43E8-83A3-E5FCFBF1ED82}" srcOrd="1" destOrd="0" parTransId="{121CC5D3-AA2C-4258-8B0A-EB50657F9F0E}" sibTransId="{84348D62-1CAA-4F29-B76C-B509906BCBDF}"/>
    <dgm:cxn modelId="{C56F71E7-C016-44AE-9391-7630DA7799F4}" type="presOf" srcId="{D2014C07-3F6E-4BAC-B59D-55504330B31E}" destId="{27F086CD-3C6A-40A6-8B7C-54DB8CB3357D}" srcOrd="1" destOrd="1" presId="urn:microsoft.com/office/officeart/2005/8/layout/vList4#2"/>
    <dgm:cxn modelId="{38A10EA2-C951-47A9-95CE-C1FD1FDE8DDD}" srcId="{E731FBF5-4D7C-43D7-8BDB-BD8A6A4D5D32}" destId="{BCAE983C-7C75-4F7D-B082-17D79EE73361}" srcOrd="2" destOrd="0" parTransId="{05CC4FCA-015B-4059-8765-A7440EDCA7E5}" sibTransId="{3BD5433E-20B3-4751-B27D-C7B6D2C3E3EA}"/>
    <dgm:cxn modelId="{ED57953A-1333-4A26-B290-906BE6703C47}" type="presOf" srcId="{D4D27618-EE9F-4999-B032-B459FAC2FFD7}" destId="{45BC4FE4-BD7E-407A-ACD9-F338FCBE86F3}" srcOrd="0" destOrd="2" presId="urn:microsoft.com/office/officeart/2005/8/layout/vList4#2"/>
    <dgm:cxn modelId="{178E3CEB-89A1-4B8D-9C7B-F61118FA487A}" type="presOf" srcId="{D4D27618-EE9F-4999-B032-B459FAC2FFD7}" destId="{27F086CD-3C6A-40A6-8B7C-54DB8CB3357D}" srcOrd="1" destOrd="2" presId="urn:microsoft.com/office/officeart/2005/8/layout/vList4#2"/>
    <dgm:cxn modelId="{90E6F4EC-3544-4447-9063-B7401E472ED4}" srcId="{BCAE983C-7C75-4F7D-B082-17D79EE73361}" destId="{D2014C07-3F6E-4BAC-B59D-55504330B31E}" srcOrd="0" destOrd="0" parTransId="{06415730-9F1C-4FD8-BDF0-7A9D9ADB17EF}" sibTransId="{DE2BBC98-F565-4FD1-8DAD-4E9C27E1BAB7}"/>
    <dgm:cxn modelId="{A340A4EA-9C68-4704-98A7-97D6D0CB5AAE}" type="presOf" srcId="{EF7CC98F-937C-46FA-899A-54A1D1481A00}" destId="{BE73607D-F52C-4B1E-BC45-E4FCBC5D9617}" srcOrd="1" destOrd="3" presId="urn:microsoft.com/office/officeart/2005/8/layout/vList4#2"/>
    <dgm:cxn modelId="{23D946EC-22F1-4380-A90A-60D241D09AE5}" srcId="{418D7BD4-A1DD-4F18-9D48-8BC31AEB921E}" destId="{38D1DC2B-8241-495A-A622-7A441EEB4CD4}" srcOrd="1" destOrd="0" parTransId="{6986A994-ED03-4534-88CF-3F2FEEAFB4F8}" sibTransId="{15B610C6-354B-4844-8308-56343C13EE3A}"/>
    <dgm:cxn modelId="{F4044C4D-985B-40C9-A8FE-6B0F4466EDB7}" type="presOf" srcId="{E731FBF5-4D7C-43D7-8BDB-BD8A6A4D5D32}" destId="{03E8BA1C-5A1E-4471-9826-BD8DC95580DA}" srcOrd="0" destOrd="0" presId="urn:microsoft.com/office/officeart/2005/8/layout/vList4#2"/>
    <dgm:cxn modelId="{64987914-8AE5-4F1E-8B7B-91F224347918}" type="presOf" srcId="{D2014C07-3F6E-4BAC-B59D-55504330B31E}" destId="{45BC4FE4-BD7E-407A-ACD9-F338FCBE86F3}" srcOrd="0" destOrd="1" presId="urn:microsoft.com/office/officeart/2005/8/layout/vList4#2"/>
    <dgm:cxn modelId="{942B57E9-1711-4E8C-8EFF-E3AAB506A1C7}" type="presOf" srcId="{CB5AE5CE-398F-4F28-BA4C-A0BF0FD0A22F}" destId="{092B6077-6427-45E1-BD39-357849678C39}" srcOrd="0" destOrd="0" presId="urn:microsoft.com/office/officeart/2005/8/layout/vList4#2"/>
    <dgm:cxn modelId="{39179D4F-84F9-42C5-B69A-68E378C9F4EB}" srcId="{E731FBF5-4D7C-43D7-8BDB-BD8A6A4D5D32}" destId="{CB5AE5CE-398F-4F28-BA4C-A0BF0FD0A22F}" srcOrd="1" destOrd="0" parTransId="{9841E18B-F263-4328-8A8C-9EF9D16C4BED}" sibTransId="{21D3D5BF-2E18-40E4-8BEB-4D989BCED31D}"/>
    <dgm:cxn modelId="{74710172-E8E6-4481-B339-55DD5A6A45B4}" type="presOf" srcId="{4D88DC4D-7FD0-43E8-83A3-E5FCFBF1ED82}" destId="{092B6077-6427-45E1-BD39-357849678C39}" srcOrd="0" destOrd="2" presId="urn:microsoft.com/office/officeart/2005/8/layout/vList4#2"/>
    <dgm:cxn modelId="{7D23F88C-C40F-4C03-9BCC-B4776CBBF2D2}" srcId="{BCAE983C-7C75-4F7D-B082-17D79EE73361}" destId="{C74BDDF9-8EAC-48CD-B1F7-1A6F9F6741AC}" srcOrd="2" destOrd="0" parTransId="{69696F56-43AD-47DA-8F26-973056031B93}" sibTransId="{413EE70B-C3C9-4DEF-A9B1-92F350FAC5F6}"/>
    <dgm:cxn modelId="{8F659A64-40F5-4E3A-B315-BF3C1FBD8231}" type="presOf" srcId="{9F452DC8-D5E4-4BD9-942E-FEB93624E296}" destId="{BE73607D-F52C-4B1E-BC45-E4FCBC5D9617}" srcOrd="1" destOrd="1" presId="urn:microsoft.com/office/officeart/2005/8/layout/vList4#2"/>
    <dgm:cxn modelId="{220EC050-2677-4B2B-AD6C-7D1E08288181}" srcId="{BCAE983C-7C75-4F7D-B082-17D79EE73361}" destId="{D4D27618-EE9F-4999-B032-B459FAC2FFD7}" srcOrd="1" destOrd="0" parTransId="{E261254D-7EFE-4188-99BA-6156FF8C3D23}" sibTransId="{B8EAD5F0-3ED0-4710-BA0A-FF2CD0BC43A7}"/>
    <dgm:cxn modelId="{A577A89E-EE12-4BEB-A6BC-C927E69F0CC7}" type="presOf" srcId="{38D1DC2B-8241-495A-A622-7A441EEB4CD4}" destId="{2625D206-0280-4BEA-8882-5BDEFD1DFF87}" srcOrd="0" destOrd="2" presId="urn:microsoft.com/office/officeart/2005/8/layout/vList4#2"/>
    <dgm:cxn modelId="{37A51F98-9D0C-4779-B1AD-78B78109BF26}" type="presOf" srcId="{9F452DC8-D5E4-4BD9-942E-FEB93624E296}" destId="{092B6077-6427-45E1-BD39-357849678C39}" srcOrd="0" destOrd="1" presId="urn:microsoft.com/office/officeart/2005/8/layout/vList4#2"/>
    <dgm:cxn modelId="{3556AB62-F941-420C-BB48-705C250D7417}" type="presOf" srcId="{C74BDDF9-8EAC-48CD-B1F7-1A6F9F6741AC}" destId="{45BC4FE4-BD7E-407A-ACD9-F338FCBE86F3}" srcOrd="0" destOrd="3" presId="urn:microsoft.com/office/officeart/2005/8/layout/vList4#2"/>
    <dgm:cxn modelId="{2103423D-AE8D-4418-80A2-363A2E375BE4}" type="presOf" srcId="{418D7BD4-A1DD-4F18-9D48-8BC31AEB921E}" destId="{53C77170-B623-4583-824B-F0028950C845}" srcOrd="1" destOrd="0" presId="urn:microsoft.com/office/officeart/2005/8/layout/vList4#2"/>
    <dgm:cxn modelId="{CCCC606C-E1A4-4F47-8D20-FBD57DA6CBC4}" type="presOf" srcId="{5B77464A-B0DB-4974-B38E-ADD2382A8CB9}" destId="{2625D206-0280-4BEA-8882-5BDEFD1DFF87}" srcOrd="0" destOrd="1" presId="urn:microsoft.com/office/officeart/2005/8/layout/vList4#2"/>
    <dgm:cxn modelId="{595A6678-8B59-4256-B92D-294B09994877}" type="presOf" srcId="{EF7CC98F-937C-46FA-899A-54A1D1481A00}" destId="{092B6077-6427-45E1-BD39-357849678C39}" srcOrd="0" destOrd="3" presId="urn:microsoft.com/office/officeart/2005/8/layout/vList4#2"/>
    <dgm:cxn modelId="{C1F13ABA-B684-439E-82ED-B68FD3E37232}" type="presParOf" srcId="{03E8BA1C-5A1E-4471-9826-BD8DC95580DA}" destId="{533F840A-ECE8-40CA-BE96-4CD73CADC845}" srcOrd="0" destOrd="0" presId="urn:microsoft.com/office/officeart/2005/8/layout/vList4#2"/>
    <dgm:cxn modelId="{60CD5AC5-14EB-4BF5-B658-7F3EEB014F3A}" type="presParOf" srcId="{533F840A-ECE8-40CA-BE96-4CD73CADC845}" destId="{2625D206-0280-4BEA-8882-5BDEFD1DFF87}" srcOrd="0" destOrd="0" presId="urn:microsoft.com/office/officeart/2005/8/layout/vList4#2"/>
    <dgm:cxn modelId="{78049DFF-B235-41F8-B93F-43B2D8B083A2}" type="presParOf" srcId="{533F840A-ECE8-40CA-BE96-4CD73CADC845}" destId="{2F48A1A9-BAC1-4DB0-9662-188E5F2CCBD4}" srcOrd="1" destOrd="0" presId="urn:microsoft.com/office/officeart/2005/8/layout/vList4#2"/>
    <dgm:cxn modelId="{E328E388-1A4E-401E-A2A7-C855258ED4F4}" type="presParOf" srcId="{533F840A-ECE8-40CA-BE96-4CD73CADC845}" destId="{53C77170-B623-4583-824B-F0028950C845}" srcOrd="2" destOrd="0" presId="urn:microsoft.com/office/officeart/2005/8/layout/vList4#2"/>
    <dgm:cxn modelId="{C20A34CB-B74A-4907-9C9C-F093AD24E8AF}" type="presParOf" srcId="{03E8BA1C-5A1E-4471-9826-BD8DC95580DA}" destId="{BAC390DA-3666-42F6-BCBF-BDF152669299}" srcOrd="1" destOrd="0" presId="urn:microsoft.com/office/officeart/2005/8/layout/vList4#2"/>
    <dgm:cxn modelId="{9BC52DB5-D761-47F4-8B8E-04027DFBB8D2}" type="presParOf" srcId="{03E8BA1C-5A1E-4471-9826-BD8DC95580DA}" destId="{980D04E4-DDBD-4761-8F6B-A93F7A6E49F1}" srcOrd="2" destOrd="0" presId="urn:microsoft.com/office/officeart/2005/8/layout/vList4#2"/>
    <dgm:cxn modelId="{C2EA1871-923E-4C71-8022-71AEFA15A7EE}" type="presParOf" srcId="{980D04E4-DDBD-4761-8F6B-A93F7A6E49F1}" destId="{092B6077-6427-45E1-BD39-357849678C39}" srcOrd="0" destOrd="0" presId="urn:microsoft.com/office/officeart/2005/8/layout/vList4#2"/>
    <dgm:cxn modelId="{077CD8FD-6456-40A7-81B5-E78CC7B1B0AB}" type="presParOf" srcId="{980D04E4-DDBD-4761-8F6B-A93F7A6E49F1}" destId="{C42D52FE-CC70-464E-99D9-304EE89A427B}" srcOrd="1" destOrd="0" presId="urn:microsoft.com/office/officeart/2005/8/layout/vList4#2"/>
    <dgm:cxn modelId="{A2530692-1771-484B-B5A3-0E98CE293060}" type="presParOf" srcId="{980D04E4-DDBD-4761-8F6B-A93F7A6E49F1}" destId="{BE73607D-F52C-4B1E-BC45-E4FCBC5D9617}" srcOrd="2" destOrd="0" presId="urn:microsoft.com/office/officeart/2005/8/layout/vList4#2"/>
    <dgm:cxn modelId="{950BFD0C-D735-450E-81B9-4C2391D5AEA9}" type="presParOf" srcId="{03E8BA1C-5A1E-4471-9826-BD8DC95580DA}" destId="{BF1838E1-B874-44A1-B479-F1FDB1F8C603}" srcOrd="3" destOrd="0" presId="urn:microsoft.com/office/officeart/2005/8/layout/vList4#2"/>
    <dgm:cxn modelId="{2A886636-CAC7-42EF-8365-7536F77F3526}" type="presParOf" srcId="{03E8BA1C-5A1E-4471-9826-BD8DC95580DA}" destId="{1479C654-6FAD-4790-AD1D-5684AEEBDEE4}" srcOrd="4" destOrd="0" presId="urn:microsoft.com/office/officeart/2005/8/layout/vList4#2"/>
    <dgm:cxn modelId="{015BCE80-CF29-4EA2-9CB7-2D924EE5AF63}" type="presParOf" srcId="{1479C654-6FAD-4790-AD1D-5684AEEBDEE4}" destId="{45BC4FE4-BD7E-407A-ACD9-F338FCBE86F3}" srcOrd="0" destOrd="0" presId="urn:microsoft.com/office/officeart/2005/8/layout/vList4#2"/>
    <dgm:cxn modelId="{0BCB99BE-AEF6-4E58-9DDE-106E6EE555B3}" type="presParOf" srcId="{1479C654-6FAD-4790-AD1D-5684AEEBDEE4}" destId="{DDFA5AFD-BA30-424F-8E7C-C700D33C4C79}" srcOrd="1" destOrd="0" presId="urn:microsoft.com/office/officeart/2005/8/layout/vList4#2"/>
    <dgm:cxn modelId="{5708940E-A96A-4F57-A1A0-F7895FAC3823}" type="presParOf" srcId="{1479C654-6FAD-4790-AD1D-5684AEEBDEE4}" destId="{27F086CD-3C6A-40A6-8B7C-54DB8CB3357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22E6C-C27E-4D93-A907-B12AFD84380C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DF7CA5C-8AD3-44CC-93C3-C5830FEA6FD7}">
      <dgm:prSet/>
      <dgm:spPr/>
      <dgm:t>
        <a:bodyPr/>
        <a:lstStyle/>
        <a:p>
          <a:pPr rtl="0"/>
          <a:r>
            <a:rPr lang="en-US" dirty="0" smtClean="0"/>
            <a:t>Overgrazing</a:t>
          </a:r>
          <a:endParaRPr lang="el-GR" dirty="0"/>
        </a:p>
      </dgm:t>
    </dgm:pt>
    <dgm:pt modelId="{3FEF03F3-9043-4CA7-9D08-B5D78085952E}" type="parTrans" cxnId="{14F3C39D-BA00-4C98-9586-0E5145EA9BA3}">
      <dgm:prSet/>
      <dgm:spPr/>
      <dgm:t>
        <a:bodyPr/>
        <a:lstStyle/>
        <a:p>
          <a:endParaRPr lang="el-GR"/>
        </a:p>
      </dgm:t>
    </dgm:pt>
    <dgm:pt modelId="{F7DDD675-68CB-4BB4-AEAA-95E4A967AFD2}" type="sibTrans" cxnId="{14F3C39D-BA00-4C98-9586-0E5145EA9BA3}">
      <dgm:prSet/>
      <dgm:spPr/>
      <dgm:t>
        <a:bodyPr/>
        <a:lstStyle/>
        <a:p>
          <a:endParaRPr lang="el-GR"/>
        </a:p>
      </dgm:t>
    </dgm:pt>
    <dgm:pt modelId="{B05EEEDA-0A14-4D66-80A0-F65AE96761FE}" type="pres">
      <dgm:prSet presAssocID="{52622E6C-C27E-4D93-A907-B12AFD84380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5AAFC42B-623B-47AD-8FA6-6A6A8B7D9B8D}" type="pres">
      <dgm:prSet presAssocID="{DDF7CA5C-8AD3-44CC-93C3-C5830FEA6FD7}" presName="compNode" presStyleCnt="0"/>
      <dgm:spPr/>
    </dgm:pt>
    <dgm:pt modelId="{0A641436-0D7F-4806-9693-397595CDD56D}" type="pres">
      <dgm:prSet presAssocID="{DDF7CA5C-8AD3-44CC-93C3-C5830FEA6FD7}" presName="dummyConnPt" presStyleCnt="0"/>
      <dgm:spPr/>
    </dgm:pt>
    <dgm:pt modelId="{C21EF2A5-AEDC-4353-A54B-D958D7706C49}" type="pres">
      <dgm:prSet presAssocID="{DDF7CA5C-8AD3-44CC-93C3-C5830FEA6FD7}" presName="node" presStyleLbl="node1" presStyleIdx="0" presStyleCnt="1" custScaleX="3251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F3C39D-BA00-4C98-9586-0E5145EA9BA3}" srcId="{52622E6C-C27E-4D93-A907-B12AFD84380C}" destId="{DDF7CA5C-8AD3-44CC-93C3-C5830FEA6FD7}" srcOrd="0" destOrd="0" parTransId="{3FEF03F3-9043-4CA7-9D08-B5D78085952E}" sibTransId="{F7DDD675-68CB-4BB4-AEAA-95E4A967AFD2}"/>
    <dgm:cxn modelId="{AD28ADD6-FCB7-49F6-8FE9-16E73916A8A0}" type="presOf" srcId="{DDF7CA5C-8AD3-44CC-93C3-C5830FEA6FD7}" destId="{C21EF2A5-AEDC-4353-A54B-D958D7706C49}" srcOrd="0" destOrd="0" presId="urn:microsoft.com/office/officeart/2005/8/layout/bProcess4"/>
    <dgm:cxn modelId="{2160FE4A-F224-49EF-9FD0-4D11B60BE5AC}" type="presOf" srcId="{52622E6C-C27E-4D93-A907-B12AFD84380C}" destId="{B05EEEDA-0A14-4D66-80A0-F65AE96761FE}" srcOrd="0" destOrd="0" presId="urn:microsoft.com/office/officeart/2005/8/layout/bProcess4"/>
    <dgm:cxn modelId="{E9C38AA5-3DF3-49F9-867C-720F43CC30CD}" type="presParOf" srcId="{B05EEEDA-0A14-4D66-80A0-F65AE96761FE}" destId="{5AAFC42B-623B-47AD-8FA6-6A6A8B7D9B8D}" srcOrd="0" destOrd="0" presId="urn:microsoft.com/office/officeart/2005/8/layout/bProcess4"/>
    <dgm:cxn modelId="{F0FC2F1A-3E0B-4231-8591-D8B286C6E96A}" type="presParOf" srcId="{5AAFC42B-623B-47AD-8FA6-6A6A8B7D9B8D}" destId="{0A641436-0D7F-4806-9693-397595CDD56D}" srcOrd="0" destOrd="0" presId="urn:microsoft.com/office/officeart/2005/8/layout/bProcess4"/>
    <dgm:cxn modelId="{C6E50F78-4861-473F-B85A-1D1191148660}" type="presParOf" srcId="{5AAFC42B-623B-47AD-8FA6-6A6A8B7D9B8D}" destId="{C21EF2A5-AEDC-4353-A54B-D958D7706C4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19765-CBEF-4F80-80D1-6BF40D6036C7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FCF902-3BF6-4E04-99F2-40EA8E4A9525}">
      <dgm:prSet phldrT="[Κείμενο]"/>
      <dgm:spPr/>
      <dgm:t>
        <a:bodyPr/>
        <a:lstStyle/>
        <a:p>
          <a:r>
            <a:rPr lang="en-US" b="0" i="0" dirty="0" smtClean="0"/>
            <a:t>the rearing of too much livestock</a:t>
          </a:r>
          <a:endParaRPr lang="el-GR" dirty="0"/>
        </a:p>
      </dgm:t>
    </dgm:pt>
    <dgm:pt modelId="{9D00F663-7777-4FC1-8DC3-9F5A43F352AC}" type="parTrans" cxnId="{CFF58F72-DC50-4A47-8F1B-F13F1B4271B4}">
      <dgm:prSet/>
      <dgm:spPr/>
      <dgm:t>
        <a:bodyPr/>
        <a:lstStyle/>
        <a:p>
          <a:endParaRPr lang="el-GR"/>
        </a:p>
      </dgm:t>
    </dgm:pt>
    <dgm:pt modelId="{407ED0E8-C061-4175-AC0B-58916B950D0F}" type="sibTrans" cxnId="{CFF58F72-DC50-4A47-8F1B-F13F1B4271B4}">
      <dgm:prSet/>
      <dgm:spPr/>
      <dgm:t>
        <a:bodyPr/>
        <a:lstStyle/>
        <a:p>
          <a:endParaRPr lang="el-GR"/>
        </a:p>
      </dgm:t>
    </dgm:pt>
    <dgm:pt modelId="{2E2E46DE-EC07-466C-BAD8-650A12458F96}">
      <dgm:prSet phldrT="[Κείμενο]"/>
      <dgm:spPr/>
      <dgm:t>
        <a:bodyPr/>
        <a:lstStyle/>
        <a:p>
          <a:r>
            <a:rPr lang="en-US" b="0" i="0" dirty="0" smtClean="0"/>
            <a:t>in a limited pasture</a:t>
          </a:r>
          <a:endParaRPr lang="el-GR" dirty="0"/>
        </a:p>
      </dgm:t>
    </dgm:pt>
    <dgm:pt modelId="{8E98D3F9-FE00-49EA-B397-894B6F828983}" type="parTrans" cxnId="{D944A118-BF00-494A-B5B5-93C081A000A0}">
      <dgm:prSet/>
      <dgm:spPr/>
      <dgm:t>
        <a:bodyPr/>
        <a:lstStyle/>
        <a:p>
          <a:endParaRPr lang="el-GR"/>
        </a:p>
      </dgm:t>
    </dgm:pt>
    <dgm:pt modelId="{5598B1B7-BCE9-414D-83E3-704CB585A1FE}" type="sibTrans" cxnId="{D944A118-BF00-494A-B5B5-93C081A000A0}">
      <dgm:prSet/>
      <dgm:spPr/>
      <dgm:t>
        <a:bodyPr/>
        <a:lstStyle/>
        <a:p>
          <a:endParaRPr lang="el-GR"/>
        </a:p>
      </dgm:t>
    </dgm:pt>
    <dgm:pt modelId="{8737B4F5-164C-41E7-A02E-1BC9E8A17E1C}">
      <dgm:prSet phldrT="[Κείμενο]"/>
      <dgm:spPr/>
      <dgm:t>
        <a:bodyPr/>
        <a:lstStyle/>
        <a:p>
          <a:r>
            <a:rPr lang="en-US" b="0" i="0" dirty="0" smtClean="0"/>
            <a:t>too many cattle graze in an area</a:t>
          </a:r>
          <a:endParaRPr lang="el-GR" dirty="0"/>
        </a:p>
      </dgm:t>
    </dgm:pt>
    <dgm:pt modelId="{391E08E0-598F-4508-B76F-663309A7210A}" type="parTrans" cxnId="{C74C74AC-A387-411E-83A4-5F12DA0421AE}">
      <dgm:prSet/>
      <dgm:spPr/>
      <dgm:t>
        <a:bodyPr/>
        <a:lstStyle/>
        <a:p>
          <a:endParaRPr lang="el-GR"/>
        </a:p>
      </dgm:t>
    </dgm:pt>
    <dgm:pt modelId="{19A5C9F3-6A2B-4E38-BE47-AF1DFA033810}" type="sibTrans" cxnId="{C74C74AC-A387-411E-83A4-5F12DA0421AE}">
      <dgm:prSet/>
      <dgm:spPr/>
      <dgm:t>
        <a:bodyPr/>
        <a:lstStyle/>
        <a:p>
          <a:endParaRPr lang="el-GR"/>
        </a:p>
      </dgm:t>
    </dgm:pt>
    <dgm:pt modelId="{ABCDBE60-83A8-440E-8A6C-60316245691B}">
      <dgm:prSet phldrT="[Κείμενο]"/>
      <dgm:spPr/>
      <dgm:t>
        <a:bodyPr/>
        <a:lstStyle/>
        <a:p>
          <a:r>
            <a:rPr lang="en-US" b="0" i="0" dirty="0" smtClean="0"/>
            <a:t>eat up all the grass and shrubs</a:t>
          </a:r>
          <a:endParaRPr lang="el-GR" dirty="0"/>
        </a:p>
      </dgm:t>
    </dgm:pt>
    <dgm:pt modelId="{D5CADF76-64B9-410C-AAEF-A2B08BFF0ED2}" type="parTrans" cxnId="{B2093A03-4A95-48D8-9674-83538CE9CDBA}">
      <dgm:prSet/>
      <dgm:spPr/>
      <dgm:t>
        <a:bodyPr/>
        <a:lstStyle/>
        <a:p>
          <a:endParaRPr lang="el-GR"/>
        </a:p>
      </dgm:t>
    </dgm:pt>
    <dgm:pt modelId="{5BA2FB2B-3DBB-4FA5-AA36-0ED5AFA807BB}" type="sibTrans" cxnId="{B2093A03-4A95-48D8-9674-83538CE9CDBA}">
      <dgm:prSet/>
      <dgm:spPr/>
      <dgm:t>
        <a:bodyPr/>
        <a:lstStyle/>
        <a:p>
          <a:endParaRPr lang="el-GR"/>
        </a:p>
      </dgm:t>
    </dgm:pt>
    <dgm:pt modelId="{A6CEE710-F94E-4871-969F-6C191D3E3B93}">
      <dgm:prSet phldrT="[Κείμενο]"/>
      <dgm:spPr/>
      <dgm:t>
        <a:bodyPr/>
        <a:lstStyle/>
        <a:p>
          <a:r>
            <a:rPr lang="en-US" b="0" i="0" dirty="0" smtClean="0"/>
            <a:t>the pounding and trampling of the animals’ hooves</a:t>
          </a:r>
          <a:endParaRPr lang="el-GR" dirty="0"/>
        </a:p>
      </dgm:t>
    </dgm:pt>
    <dgm:pt modelId="{BD0264EE-184B-4F52-9736-B6F62FDF3567}" type="parTrans" cxnId="{D7EA7E59-7293-4B3C-8CCE-73A12DFEEF1C}">
      <dgm:prSet/>
      <dgm:spPr/>
      <dgm:t>
        <a:bodyPr/>
        <a:lstStyle/>
        <a:p>
          <a:endParaRPr lang="el-GR"/>
        </a:p>
      </dgm:t>
    </dgm:pt>
    <dgm:pt modelId="{F6182809-56AF-473A-A897-A9D63D5A9E4E}" type="sibTrans" cxnId="{D7EA7E59-7293-4B3C-8CCE-73A12DFEEF1C}">
      <dgm:prSet/>
      <dgm:spPr/>
      <dgm:t>
        <a:bodyPr/>
        <a:lstStyle/>
        <a:p>
          <a:endParaRPr lang="el-GR"/>
        </a:p>
      </dgm:t>
    </dgm:pt>
    <dgm:pt modelId="{0A16B648-7411-4CBA-84ED-5C57982A60DD}">
      <dgm:prSet phldrT="[Κείμενο]"/>
      <dgm:spPr/>
      <dgm:t>
        <a:bodyPr/>
        <a:lstStyle/>
        <a:p>
          <a:r>
            <a:rPr lang="en-US" b="0" i="0" dirty="0" smtClean="0"/>
            <a:t>kill the grass</a:t>
          </a:r>
          <a:endParaRPr lang="el-GR" dirty="0"/>
        </a:p>
      </dgm:t>
    </dgm:pt>
    <dgm:pt modelId="{DEBAD8CA-CF3E-444A-B86D-18AEA96D9C28}" type="parTrans" cxnId="{9650EA3E-02EA-424C-AA66-2D21D84D02B6}">
      <dgm:prSet/>
      <dgm:spPr/>
      <dgm:t>
        <a:bodyPr/>
        <a:lstStyle/>
        <a:p>
          <a:endParaRPr lang="el-GR"/>
        </a:p>
      </dgm:t>
    </dgm:pt>
    <dgm:pt modelId="{CD057386-5089-4230-A0B7-F7805E0FAE31}" type="sibTrans" cxnId="{9650EA3E-02EA-424C-AA66-2D21D84D02B6}">
      <dgm:prSet/>
      <dgm:spPr/>
      <dgm:t>
        <a:bodyPr/>
        <a:lstStyle/>
        <a:p>
          <a:endParaRPr lang="el-GR"/>
        </a:p>
      </dgm:t>
    </dgm:pt>
    <dgm:pt modelId="{AEFE474C-71FA-4FEA-A1F4-D9EBCFD93212}">
      <dgm:prSet phldrT="[Κείμενο]"/>
      <dgm:spPr/>
      <dgm:t>
        <a:bodyPr/>
        <a:lstStyle/>
        <a:p>
          <a:r>
            <a:rPr lang="en-US" b="0" i="0" dirty="0" smtClean="0"/>
            <a:t>the vegetation cover disappears</a:t>
          </a:r>
          <a:endParaRPr lang="el-GR" dirty="0"/>
        </a:p>
      </dgm:t>
    </dgm:pt>
    <dgm:pt modelId="{D2D2D9EC-27EB-4962-B4ED-E29B0BA70BEF}" type="parTrans" cxnId="{C4BC1836-9311-4630-87D8-2C10537FEA29}">
      <dgm:prSet/>
      <dgm:spPr/>
      <dgm:t>
        <a:bodyPr/>
        <a:lstStyle/>
        <a:p>
          <a:endParaRPr lang="el-GR"/>
        </a:p>
      </dgm:t>
    </dgm:pt>
    <dgm:pt modelId="{15BEF807-2A22-4C1F-8445-A8D12EE22107}" type="sibTrans" cxnId="{C4BC1836-9311-4630-87D8-2C10537FEA29}">
      <dgm:prSet/>
      <dgm:spPr/>
      <dgm:t>
        <a:bodyPr/>
        <a:lstStyle/>
        <a:p>
          <a:endParaRPr lang="el-GR"/>
        </a:p>
      </dgm:t>
    </dgm:pt>
    <dgm:pt modelId="{7335E476-9E9D-4184-9380-4A0F184E0F31}">
      <dgm:prSet phldrT="[Κείμενο]"/>
      <dgm:spPr/>
      <dgm:t>
        <a:bodyPr/>
        <a:lstStyle/>
        <a:p>
          <a:r>
            <a:rPr lang="en-US" b="0" i="0" dirty="0" smtClean="0"/>
            <a:t>the soil is exposed</a:t>
          </a:r>
          <a:endParaRPr lang="el-GR" dirty="0"/>
        </a:p>
      </dgm:t>
    </dgm:pt>
    <dgm:pt modelId="{183243D8-ECC8-42BC-9ABD-FA51A7046214}" type="parTrans" cxnId="{7C057FA2-5AA2-4E53-9A2E-63032562CA7A}">
      <dgm:prSet/>
      <dgm:spPr/>
      <dgm:t>
        <a:bodyPr/>
        <a:lstStyle/>
        <a:p>
          <a:endParaRPr lang="el-GR"/>
        </a:p>
      </dgm:t>
    </dgm:pt>
    <dgm:pt modelId="{0A54940B-CA22-4378-BAC7-3C56C9F4E90D}" type="sibTrans" cxnId="{7C057FA2-5AA2-4E53-9A2E-63032562CA7A}">
      <dgm:prSet/>
      <dgm:spPr/>
      <dgm:t>
        <a:bodyPr/>
        <a:lstStyle/>
        <a:p>
          <a:endParaRPr lang="el-GR"/>
        </a:p>
      </dgm:t>
    </dgm:pt>
    <dgm:pt modelId="{2AE1EBF0-FE54-4929-B403-3F5A6499A284}">
      <dgm:prSet phldrT="[Κείμενο]"/>
      <dgm:spPr/>
      <dgm:t>
        <a:bodyPr/>
        <a:lstStyle/>
        <a:p>
          <a:r>
            <a:rPr lang="en-US" b="0" i="0" dirty="0" smtClean="0"/>
            <a:t>blown away by wind or washed away by occasional rain</a:t>
          </a:r>
          <a:endParaRPr lang="el-GR" dirty="0"/>
        </a:p>
      </dgm:t>
    </dgm:pt>
    <dgm:pt modelId="{4E2E7A23-FD60-4EF9-8EDB-7681A1C39CC4}" type="parTrans" cxnId="{831679C2-7AA8-4509-8DB1-2E80D81FC26F}">
      <dgm:prSet/>
      <dgm:spPr/>
      <dgm:t>
        <a:bodyPr/>
        <a:lstStyle/>
        <a:p>
          <a:endParaRPr lang="el-GR"/>
        </a:p>
      </dgm:t>
    </dgm:pt>
    <dgm:pt modelId="{E9BB05DB-933B-4541-A3DE-C02A75B63A85}" type="sibTrans" cxnId="{831679C2-7AA8-4509-8DB1-2E80D81FC26F}">
      <dgm:prSet/>
      <dgm:spPr/>
      <dgm:t>
        <a:bodyPr/>
        <a:lstStyle/>
        <a:p>
          <a:endParaRPr lang="el-GR"/>
        </a:p>
      </dgm:t>
    </dgm:pt>
    <dgm:pt modelId="{BF98FBDA-0517-44F7-A23C-5A3B2FC1B7D8}" type="pres">
      <dgm:prSet presAssocID="{05C19765-CBEF-4F80-80D1-6BF40D6036C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C2C2A10B-BCFD-4C6C-BCB6-5F7E80884728}" type="pres">
      <dgm:prSet presAssocID="{15FCF902-3BF6-4E04-99F2-40EA8E4A9525}" presName="compNode" presStyleCnt="0"/>
      <dgm:spPr/>
    </dgm:pt>
    <dgm:pt modelId="{6B8103BA-A4D2-427B-88BA-18D9C35066D7}" type="pres">
      <dgm:prSet presAssocID="{15FCF902-3BF6-4E04-99F2-40EA8E4A9525}" presName="dummyConnPt" presStyleCnt="0"/>
      <dgm:spPr/>
    </dgm:pt>
    <dgm:pt modelId="{D9AFC340-AB85-4BBB-A507-8F602312D2F7}" type="pres">
      <dgm:prSet presAssocID="{15FCF902-3BF6-4E04-99F2-40EA8E4A952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7FB943-2E15-4B84-9E73-DD057136821A}" type="pres">
      <dgm:prSet presAssocID="{407ED0E8-C061-4175-AC0B-58916B950D0F}" presName="sibTrans" presStyleLbl="bgSibTrans2D1" presStyleIdx="0" presStyleCnt="8"/>
      <dgm:spPr/>
      <dgm:t>
        <a:bodyPr/>
        <a:lstStyle/>
        <a:p>
          <a:endParaRPr lang="el-GR"/>
        </a:p>
      </dgm:t>
    </dgm:pt>
    <dgm:pt modelId="{A8A7661C-E8F1-4F7C-8C7F-3575AEC760BD}" type="pres">
      <dgm:prSet presAssocID="{2E2E46DE-EC07-466C-BAD8-650A12458F96}" presName="compNode" presStyleCnt="0"/>
      <dgm:spPr/>
    </dgm:pt>
    <dgm:pt modelId="{A2107D86-D60E-4F5C-885A-6B7261D36451}" type="pres">
      <dgm:prSet presAssocID="{2E2E46DE-EC07-466C-BAD8-650A12458F96}" presName="dummyConnPt" presStyleCnt="0"/>
      <dgm:spPr/>
    </dgm:pt>
    <dgm:pt modelId="{1C0AE44E-0902-4AE4-B4E2-A29CB94ABD90}" type="pres">
      <dgm:prSet presAssocID="{2E2E46DE-EC07-466C-BAD8-650A12458F9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6466AF-B86A-4F1B-8DEF-1DE22611EF2B}" type="pres">
      <dgm:prSet presAssocID="{5598B1B7-BCE9-414D-83E3-704CB585A1FE}" presName="sibTrans" presStyleLbl="bgSibTrans2D1" presStyleIdx="1" presStyleCnt="8"/>
      <dgm:spPr/>
      <dgm:t>
        <a:bodyPr/>
        <a:lstStyle/>
        <a:p>
          <a:endParaRPr lang="el-GR"/>
        </a:p>
      </dgm:t>
    </dgm:pt>
    <dgm:pt modelId="{D1651AD7-DE19-4221-83F8-71B939A5357C}" type="pres">
      <dgm:prSet presAssocID="{8737B4F5-164C-41E7-A02E-1BC9E8A17E1C}" presName="compNode" presStyleCnt="0"/>
      <dgm:spPr/>
    </dgm:pt>
    <dgm:pt modelId="{89D4FBCC-B755-4306-A1EA-BE5C7D45B9E2}" type="pres">
      <dgm:prSet presAssocID="{8737B4F5-164C-41E7-A02E-1BC9E8A17E1C}" presName="dummyConnPt" presStyleCnt="0"/>
      <dgm:spPr/>
    </dgm:pt>
    <dgm:pt modelId="{F5E75E0B-E840-409E-AC5A-F8B0F7DFCCEA}" type="pres">
      <dgm:prSet presAssocID="{8737B4F5-164C-41E7-A02E-1BC9E8A17E1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E439E6-1D57-4969-BCB5-D486BF6E52EA}" type="pres">
      <dgm:prSet presAssocID="{19A5C9F3-6A2B-4E38-BE47-AF1DFA033810}" presName="sibTrans" presStyleLbl="bgSibTrans2D1" presStyleIdx="2" presStyleCnt="8"/>
      <dgm:spPr/>
      <dgm:t>
        <a:bodyPr/>
        <a:lstStyle/>
        <a:p>
          <a:endParaRPr lang="el-GR"/>
        </a:p>
      </dgm:t>
    </dgm:pt>
    <dgm:pt modelId="{E0DCFCCA-1F83-46A8-B5A4-996050DF3F10}" type="pres">
      <dgm:prSet presAssocID="{ABCDBE60-83A8-440E-8A6C-60316245691B}" presName="compNode" presStyleCnt="0"/>
      <dgm:spPr/>
    </dgm:pt>
    <dgm:pt modelId="{D86574FD-C7D5-436F-8D3A-C26D38869FE8}" type="pres">
      <dgm:prSet presAssocID="{ABCDBE60-83A8-440E-8A6C-60316245691B}" presName="dummyConnPt" presStyleCnt="0"/>
      <dgm:spPr/>
    </dgm:pt>
    <dgm:pt modelId="{FFF01DFF-7CD8-4D91-B0A0-AEF81A9351FB}" type="pres">
      <dgm:prSet presAssocID="{ABCDBE60-83A8-440E-8A6C-60316245691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739FBD-5F1A-434B-8112-73301539F732}" type="pres">
      <dgm:prSet presAssocID="{5BA2FB2B-3DBB-4FA5-AA36-0ED5AFA807BB}" presName="sibTrans" presStyleLbl="bgSibTrans2D1" presStyleIdx="3" presStyleCnt="8"/>
      <dgm:spPr/>
      <dgm:t>
        <a:bodyPr/>
        <a:lstStyle/>
        <a:p>
          <a:endParaRPr lang="el-GR"/>
        </a:p>
      </dgm:t>
    </dgm:pt>
    <dgm:pt modelId="{ABBF3893-6300-4309-BE82-77CBC42FD930}" type="pres">
      <dgm:prSet presAssocID="{A6CEE710-F94E-4871-969F-6C191D3E3B93}" presName="compNode" presStyleCnt="0"/>
      <dgm:spPr/>
    </dgm:pt>
    <dgm:pt modelId="{1A25556C-F95F-4F5F-9FCB-27B63DCFC5D8}" type="pres">
      <dgm:prSet presAssocID="{A6CEE710-F94E-4871-969F-6C191D3E3B93}" presName="dummyConnPt" presStyleCnt="0"/>
      <dgm:spPr/>
    </dgm:pt>
    <dgm:pt modelId="{34F49C68-D150-4F1C-BF32-86037DC6D7AA}" type="pres">
      <dgm:prSet presAssocID="{A6CEE710-F94E-4871-969F-6C191D3E3B9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3770C8-EE23-4338-9C84-FC88515B5289}" type="pres">
      <dgm:prSet presAssocID="{F6182809-56AF-473A-A897-A9D63D5A9E4E}" presName="sibTrans" presStyleLbl="bgSibTrans2D1" presStyleIdx="4" presStyleCnt="8"/>
      <dgm:spPr/>
      <dgm:t>
        <a:bodyPr/>
        <a:lstStyle/>
        <a:p>
          <a:endParaRPr lang="el-GR"/>
        </a:p>
      </dgm:t>
    </dgm:pt>
    <dgm:pt modelId="{F325B93C-3BFA-41AF-8326-8195DC56810A}" type="pres">
      <dgm:prSet presAssocID="{0A16B648-7411-4CBA-84ED-5C57982A60DD}" presName="compNode" presStyleCnt="0"/>
      <dgm:spPr/>
    </dgm:pt>
    <dgm:pt modelId="{B2ABEF58-3769-4B65-9393-D08B28513371}" type="pres">
      <dgm:prSet presAssocID="{0A16B648-7411-4CBA-84ED-5C57982A60DD}" presName="dummyConnPt" presStyleCnt="0"/>
      <dgm:spPr/>
    </dgm:pt>
    <dgm:pt modelId="{A61E665A-670B-43D4-923D-2C9C3A93FDE4}" type="pres">
      <dgm:prSet presAssocID="{0A16B648-7411-4CBA-84ED-5C57982A60D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662D0D-8032-434D-8B0D-5CA3F68E71EC}" type="pres">
      <dgm:prSet presAssocID="{CD057386-5089-4230-A0B7-F7805E0FAE31}" presName="sibTrans" presStyleLbl="bgSibTrans2D1" presStyleIdx="5" presStyleCnt="8"/>
      <dgm:spPr/>
      <dgm:t>
        <a:bodyPr/>
        <a:lstStyle/>
        <a:p>
          <a:endParaRPr lang="el-GR"/>
        </a:p>
      </dgm:t>
    </dgm:pt>
    <dgm:pt modelId="{E487E323-B35F-4108-99EE-7366022E9219}" type="pres">
      <dgm:prSet presAssocID="{AEFE474C-71FA-4FEA-A1F4-D9EBCFD93212}" presName="compNode" presStyleCnt="0"/>
      <dgm:spPr/>
    </dgm:pt>
    <dgm:pt modelId="{2FB6DBF7-38A8-4826-A890-4DD4EF8F9D81}" type="pres">
      <dgm:prSet presAssocID="{AEFE474C-71FA-4FEA-A1F4-D9EBCFD93212}" presName="dummyConnPt" presStyleCnt="0"/>
      <dgm:spPr/>
    </dgm:pt>
    <dgm:pt modelId="{8D07BF9F-CC25-476D-BACD-05CD229C1821}" type="pres">
      <dgm:prSet presAssocID="{AEFE474C-71FA-4FEA-A1F4-D9EBCFD9321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102B7D-F462-46A9-B9B5-4E0B37272639}" type="pres">
      <dgm:prSet presAssocID="{15BEF807-2A22-4C1F-8445-A8D12EE22107}" presName="sibTrans" presStyleLbl="bgSibTrans2D1" presStyleIdx="6" presStyleCnt="8"/>
      <dgm:spPr/>
      <dgm:t>
        <a:bodyPr/>
        <a:lstStyle/>
        <a:p>
          <a:endParaRPr lang="el-GR"/>
        </a:p>
      </dgm:t>
    </dgm:pt>
    <dgm:pt modelId="{BE2024BC-C17B-438E-B451-0F5924C52097}" type="pres">
      <dgm:prSet presAssocID="{7335E476-9E9D-4184-9380-4A0F184E0F31}" presName="compNode" presStyleCnt="0"/>
      <dgm:spPr/>
    </dgm:pt>
    <dgm:pt modelId="{2C94F3EE-863D-4B1A-BCB9-AC3A347D29BA}" type="pres">
      <dgm:prSet presAssocID="{7335E476-9E9D-4184-9380-4A0F184E0F31}" presName="dummyConnPt" presStyleCnt="0"/>
      <dgm:spPr/>
    </dgm:pt>
    <dgm:pt modelId="{E810467C-D53D-4662-9C1F-AA156EEA8641}" type="pres">
      <dgm:prSet presAssocID="{7335E476-9E9D-4184-9380-4A0F184E0F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E5F303-B5BB-4FA0-ADA8-34AF5970CFB4}" type="pres">
      <dgm:prSet presAssocID="{0A54940B-CA22-4378-BAC7-3C56C9F4E90D}" presName="sibTrans" presStyleLbl="bgSibTrans2D1" presStyleIdx="7" presStyleCnt="8"/>
      <dgm:spPr/>
      <dgm:t>
        <a:bodyPr/>
        <a:lstStyle/>
        <a:p>
          <a:endParaRPr lang="el-GR"/>
        </a:p>
      </dgm:t>
    </dgm:pt>
    <dgm:pt modelId="{268908A6-6938-4185-997D-364FCCF4F704}" type="pres">
      <dgm:prSet presAssocID="{2AE1EBF0-FE54-4929-B403-3F5A6499A284}" presName="compNode" presStyleCnt="0"/>
      <dgm:spPr/>
    </dgm:pt>
    <dgm:pt modelId="{BD7E67C4-E9EF-41B9-9A36-7F1C5B054CA2}" type="pres">
      <dgm:prSet presAssocID="{2AE1EBF0-FE54-4929-B403-3F5A6499A284}" presName="dummyConnPt" presStyleCnt="0"/>
      <dgm:spPr/>
    </dgm:pt>
    <dgm:pt modelId="{D1C2DF6D-815D-4EB7-88F3-9CD3D1119DDF}" type="pres">
      <dgm:prSet presAssocID="{2AE1EBF0-FE54-4929-B403-3F5A6499A28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3000308-6857-4326-9BAA-CDE5C804FB87}" type="presOf" srcId="{0A54940B-CA22-4378-BAC7-3C56C9F4E90D}" destId="{B0E5F303-B5BB-4FA0-ADA8-34AF5970CFB4}" srcOrd="0" destOrd="0" presId="urn:microsoft.com/office/officeart/2005/8/layout/bProcess4"/>
    <dgm:cxn modelId="{D7EA7E59-7293-4B3C-8CCE-73A12DFEEF1C}" srcId="{05C19765-CBEF-4F80-80D1-6BF40D6036C7}" destId="{A6CEE710-F94E-4871-969F-6C191D3E3B93}" srcOrd="4" destOrd="0" parTransId="{BD0264EE-184B-4F52-9736-B6F62FDF3567}" sibTransId="{F6182809-56AF-473A-A897-A9D63D5A9E4E}"/>
    <dgm:cxn modelId="{DF44089F-06CF-44C3-9612-C45C01FD98F1}" type="presOf" srcId="{ABCDBE60-83A8-440E-8A6C-60316245691B}" destId="{FFF01DFF-7CD8-4D91-B0A0-AEF81A9351FB}" srcOrd="0" destOrd="0" presId="urn:microsoft.com/office/officeart/2005/8/layout/bProcess4"/>
    <dgm:cxn modelId="{18C69735-A7FA-4B83-BE65-00DC6E0E2BFF}" type="presOf" srcId="{2E2E46DE-EC07-466C-BAD8-650A12458F96}" destId="{1C0AE44E-0902-4AE4-B4E2-A29CB94ABD90}" srcOrd="0" destOrd="0" presId="urn:microsoft.com/office/officeart/2005/8/layout/bProcess4"/>
    <dgm:cxn modelId="{3A6272B9-F712-4D7E-A6DC-F096F15DDB55}" type="presOf" srcId="{15BEF807-2A22-4C1F-8445-A8D12EE22107}" destId="{41102B7D-F462-46A9-B9B5-4E0B37272639}" srcOrd="0" destOrd="0" presId="urn:microsoft.com/office/officeart/2005/8/layout/bProcess4"/>
    <dgm:cxn modelId="{3AEF0F73-D2FB-452F-B31F-66F50915D26B}" type="presOf" srcId="{19A5C9F3-6A2B-4E38-BE47-AF1DFA033810}" destId="{42E439E6-1D57-4969-BCB5-D486BF6E52EA}" srcOrd="0" destOrd="0" presId="urn:microsoft.com/office/officeart/2005/8/layout/bProcess4"/>
    <dgm:cxn modelId="{F0C8B9BC-3DDA-44DD-A1A6-ECFB5E307B19}" type="presOf" srcId="{0A16B648-7411-4CBA-84ED-5C57982A60DD}" destId="{A61E665A-670B-43D4-923D-2C9C3A93FDE4}" srcOrd="0" destOrd="0" presId="urn:microsoft.com/office/officeart/2005/8/layout/bProcess4"/>
    <dgm:cxn modelId="{F0F094F0-ED98-462B-B20B-5DA1406A2ADD}" type="presOf" srcId="{A6CEE710-F94E-4871-969F-6C191D3E3B93}" destId="{34F49C68-D150-4F1C-BF32-86037DC6D7AA}" srcOrd="0" destOrd="0" presId="urn:microsoft.com/office/officeart/2005/8/layout/bProcess4"/>
    <dgm:cxn modelId="{C4BC1836-9311-4630-87D8-2C10537FEA29}" srcId="{05C19765-CBEF-4F80-80D1-6BF40D6036C7}" destId="{AEFE474C-71FA-4FEA-A1F4-D9EBCFD93212}" srcOrd="6" destOrd="0" parTransId="{D2D2D9EC-27EB-4962-B4ED-E29B0BA70BEF}" sibTransId="{15BEF807-2A22-4C1F-8445-A8D12EE22107}"/>
    <dgm:cxn modelId="{DF248936-EFE2-47AE-8D2E-411882643C80}" type="presOf" srcId="{7335E476-9E9D-4184-9380-4A0F184E0F31}" destId="{E810467C-D53D-4662-9C1F-AA156EEA8641}" srcOrd="0" destOrd="0" presId="urn:microsoft.com/office/officeart/2005/8/layout/bProcess4"/>
    <dgm:cxn modelId="{4D94FE67-A2D3-476D-828F-91F6EDA6238E}" type="presOf" srcId="{AEFE474C-71FA-4FEA-A1F4-D9EBCFD93212}" destId="{8D07BF9F-CC25-476D-BACD-05CD229C1821}" srcOrd="0" destOrd="0" presId="urn:microsoft.com/office/officeart/2005/8/layout/bProcess4"/>
    <dgm:cxn modelId="{978F1D6A-68B6-4949-8CB7-43B9309D26BE}" type="presOf" srcId="{05C19765-CBEF-4F80-80D1-6BF40D6036C7}" destId="{BF98FBDA-0517-44F7-A23C-5A3B2FC1B7D8}" srcOrd="0" destOrd="0" presId="urn:microsoft.com/office/officeart/2005/8/layout/bProcess4"/>
    <dgm:cxn modelId="{C74C74AC-A387-411E-83A4-5F12DA0421AE}" srcId="{05C19765-CBEF-4F80-80D1-6BF40D6036C7}" destId="{8737B4F5-164C-41E7-A02E-1BC9E8A17E1C}" srcOrd="2" destOrd="0" parTransId="{391E08E0-598F-4508-B76F-663309A7210A}" sibTransId="{19A5C9F3-6A2B-4E38-BE47-AF1DFA033810}"/>
    <dgm:cxn modelId="{3A67E095-0DCC-4791-A8E3-6D429014AA0B}" type="presOf" srcId="{2AE1EBF0-FE54-4929-B403-3F5A6499A284}" destId="{D1C2DF6D-815D-4EB7-88F3-9CD3D1119DDF}" srcOrd="0" destOrd="0" presId="urn:microsoft.com/office/officeart/2005/8/layout/bProcess4"/>
    <dgm:cxn modelId="{9650EA3E-02EA-424C-AA66-2D21D84D02B6}" srcId="{05C19765-CBEF-4F80-80D1-6BF40D6036C7}" destId="{0A16B648-7411-4CBA-84ED-5C57982A60DD}" srcOrd="5" destOrd="0" parTransId="{DEBAD8CA-CF3E-444A-B86D-18AEA96D9C28}" sibTransId="{CD057386-5089-4230-A0B7-F7805E0FAE31}"/>
    <dgm:cxn modelId="{D1C156FB-F601-421A-91A8-B734CAE6D899}" type="presOf" srcId="{8737B4F5-164C-41E7-A02E-1BC9E8A17E1C}" destId="{F5E75E0B-E840-409E-AC5A-F8B0F7DFCCEA}" srcOrd="0" destOrd="0" presId="urn:microsoft.com/office/officeart/2005/8/layout/bProcess4"/>
    <dgm:cxn modelId="{ED622FEA-8539-46FA-984D-37A0DA3557FA}" type="presOf" srcId="{F6182809-56AF-473A-A897-A9D63D5A9E4E}" destId="{623770C8-EE23-4338-9C84-FC88515B5289}" srcOrd="0" destOrd="0" presId="urn:microsoft.com/office/officeart/2005/8/layout/bProcess4"/>
    <dgm:cxn modelId="{0479FFC2-AA46-4F3F-8D95-916B080F2379}" type="presOf" srcId="{5598B1B7-BCE9-414D-83E3-704CB585A1FE}" destId="{6E6466AF-B86A-4F1B-8DEF-1DE22611EF2B}" srcOrd="0" destOrd="0" presId="urn:microsoft.com/office/officeart/2005/8/layout/bProcess4"/>
    <dgm:cxn modelId="{913D1082-B1BA-40E6-ACA3-6F7D08AC5E44}" type="presOf" srcId="{407ED0E8-C061-4175-AC0B-58916B950D0F}" destId="{D97FB943-2E15-4B84-9E73-DD057136821A}" srcOrd="0" destOrd="0" presId="urn:microsoft.com/office/officeart/2005/8/layout/bProcess4"/>
    <dgm:cxn modelId="{A5E75C16-2520-4506-A64C-B73F93A85168}" type="presOf" srcId="{15FCF902-3BF6-4E04-99F2-40EA8E4A9525}" destId="{D9AFC340-AB85-4BBB-A507-8F602312D2F7}" srcOrd="0" destOrd="0" presId="urn:microsoft.com/office/officeart/2005/8/layout/bProcess4"/>
    <dgm:cxn modelId="{CFF58F72-DC50-4A47-8F1B-F13F1B4271B4}" srcId="{05C19765-CBEF-4F80-80D1-6BF40D6036C7}" destId="{15FCF902-3BF6-4E04-99F2-40EA8E4A9525}" srcOrd="0" destOrd="0" parTransId="{9D00F663-7777-4FC1-8DC3-9F5A43F352AC}" sibTransId="{407ED0E8-C061-4175-AC0B-58916B950D0F}"/>
    <dgm:cxn modelId="{66CF87CA-5553-4F99-8FAC-67B3D8014821}" type="presOf" srcId="{5BA2FB2B-3DBB-4FA5-AA36-0ED5AFA807BB}" destId="{DE739FBD-5F1A-434B-8112-73301539F732}" srcOrd="0" destOrd="0" presId="urn:microsoft.com/office/officeart/2005/8/layout/bProcess4"/>
    <dgm:cxn modelId="{7C057FA2-5AA2-4E53-9A2E-63032562CA7A}" srcId="{05C19765-CBEF-4F80-80D1-6BF40D6036C7}" destId="{7335E476-9E9D-4184-9380-4A0F184E0F31}" srcOrd="7" destOrd="0" parTransId="{183243D8-ECC8-42BC-9ABD-FA51A7046214}" sibTransId="{0A54940B-CA22-4378-BAC7-3C56C9F4E90D}"/>
    <dgm:cxn modelId="{C1CF2F8A-1D0D-4C99-B5F4-564070E336B8}" type="presOf" srcId="{CD057386-5089-4230-A0B7-F7805E0FAE31}" destId="{90662D0D-8032-434D-8B0D-5CA3F68E71EC}" srcOrd="0" destOrd="0" presId="urn:microsoft.com/office/officeart/2005/8/layout/bProcess4"/>
    <dgm:cxn modelId="{B2093A03-4A95-48D8-9674-83538CE9CDBA}" srcId="{05C19765-CBEF-4F80-80D1-6BF40D6036C7}" destId="{ABCDBE60-83A8-440E-8A6C-60316245691B}" srcOrd="3" destOrd="0" parTransId="{D5CADF76-64B9-410C-AAEF-A2B08BFF0ED2}" sibTransId="{5BA2FB2B-3DBB-4FA5-AA36-0ED5AFA807BB}"/>
    <dgm:cxn modelId="{831679C2-7AA8-4509-8DB1-2E80D81FC26F}" srcId="{05C19765-CBEF-4F80-80D1-6BF40D6036C7}" destId="{2AE1EBF0-FE54-4929-B403-3F5A6499A284}" srcOrd="8" destOrd="0" parTransId="{4E2E7A23-FD60-4EF9-8EDB-7681A1C39CC4}" sibTransId="{E9BB05DB-933B-4541-A3DE-C02A75B63A85}"/>
    <dgm:cxn modelId="{D944A118-BF00-494A-B5B5-93C081A000A0}" srcId="{05C19765-CBEF-4F80-80D1-6BF40D6036C7}" destId="{2E2E46DE-EC07-466C-BAD8-650A12458F96}" srcOrd="1" destOrd="0" parTransId="{8E98D3F9-FE00-49EA-B397-894B6F828983}" sibTransId="{5598B1B7-BCE9-414D-83E3-704CB585A1FE}"/>
    <dgm:cxn modelId="{2D112DF4-8898-45BA-894F-F1C07B1CBE47}" type="presParOf" srcId="{BF98FBDA-0517-44F7-A23C-5A3B2FC1B7D8}" destId="{C2C2A10B-BCFD-4C6C-BCB6-5F7E80884728}" srcOrd="0" destOrd="0" presId="urn:microsoft.com/office/officeart/2005/8/layout/bProcess4"/>
    <dgm:cxn modelId="{CA01B95A-F199-422C-B557-0942A8DDCD08}" type="presParOf" srcId="{C2C2A10B-BCFD-4C6C-BCB6-5F7E80884728}" destId="{6B8103BA-A4D2-427B-88BA-18D9C35066D7}" srcOrd="0" destOrd="0" presId="urn:microsoft.com/office/officeart/2005/8/layout/bProcess4"/>
    <dgm:cxn modelId="{54300ADF-BD46-4819-9BDE-50C63D1CF857}" type="presParOf" srcId="{C2C2A10B-BCFD-4C6C-BCB6-5F7E80884728}" destId="{D9AFC340-AB85-4BBB-A507-8F602312D2F7}" srcOrd="1" destOrd="0" presId="urn:microsoft.com/office/officeart/2005/8/layout/bProcess4"/>
    <dgm:cxn modelId="{C9DE5A96-291D-458F-B528-1C77705F82AE}" type="presParOf" srcId="{BF98FBDA-0517-44F7-A23C-5A3B2FC1B7D8}" destId="{D97FB943-2E15-4B84-9E73-DD057136821A}" srcOrd="1" destOrd="0" presId="urn:microsoft.com/office/officeart/2005/8/layout/bProcess4"/>
    <dgm:cxn modelId="{31FC0AE2-F637-4144-B504-6ACF1C470200}" type="presParOf" srcId="{BF98FBDA-0517-44F7-A23C-5A3B2FC1B7D8}" destId="{A8A7661C-E8F1-4F7C-8C7F-3575AEC760BD}" srcOrd="2" destOrd="0" presId="urn:microsoft.com/office/officeart/2005/8/layout/bProcess4"/>
    <dgm:cxn modelId="{B906DD95-E53B-484D-8894-8117E1135F46}" type="presParOf" srcId="{A8A7661C-E8F1-4F7C-8C7F-3575AEC760BD}" destId="{A2107D86-D60E-4F5C-885A-6B7261D36451}" srcOrd="0" destOrd="0" presId="urn:microsoft.com/office/officeart/2005/8/layout/bProcess4"/>
    <dgm:cxn modelId="{03C7D119-A56A-4D56-AF25-24681271D895}" type="presParOf" srcId="{A8A7661C-E8F1-4F7C-8C7F-3575AEC760BD}" destId="{1C0AE44E-0902-4AE4-B4E2-A29CB94ABD90}" srcOrd="1" destOrd="0" presId="urn:microsoft.com/office/officeart/2005/8/layout/bProcess4"/>
    <dgm:cxn modelId="{CA81C0C1-B6DD-44DB-8615-F6780C70036A}" type="presParOf" srcId="{BF98FBDA-0517-44F7-A23C-5A3B2FC1B7D8}" destId="{6E6466AF-B86A-4F1B-8DEF-1DE22611EF2B}" srcOrd="3" destOrd="0" presId="urn:microsoft.com/office/officeart/2005/8/layout/bProcess4"/>
    <dgm:cxn modelId="{ACB41ACD-9969-4624-B7BC-A6C734045187}" type="presParOf" srcId="{BF98FBDA-0517-44F7-A23C-5A3B2FC1B7D8}" destId="{D1651AD7-DE19-4221-83F8-71B939A5357C}" srcOrd="4" destOrd="0" presId="urn:microsoft.com/office/officeart/2005/8/layout/bProcess4"/>
    <dgm:cxn modelId="{3B1B7887-EFC1-47A7-BE52-E6940BA6EC7A}" type="presParOf" srcId="{D1651AD7-DE19-4221-83F8-71B939A5357C}" destId="{89D4FBCC-B755-4306-A1EA-BE5C7D45B9E2}" srcOrd="0" destOrd="0" presId="urn:microsoft.com/office/officeart/2005/8/layout/bProcess4"/>
    <dgm:cxn modelId="{CFB03B48-93B6-4A70-A307-D1442D645FB8}" type="presParOf" srcId="{D1651AD7-DE19-4221-83F8-71B939A5357C}" destId="{F5E75E0B-E840-409E-AC5A-F8B0F7DFCCEA}" srcOrd="1" destOrd="0" presId="urn:microsoft.com/office/officeart/2005/8/layout/bProcess4"/>
    <dgm:cxn modelId="{F060441B-72EB-4CEB-99DE-DEE33FFAC524}" type="presParOf" srcId="{BF98FBDA-0517-44F7-A23C-5A3B2FC1B7D8}" destId="{42E439E6-1D57-4969-BCB5-D486BF6E52EA}" srcOrd="5" destOrd="0" presId="urn:microsoft.com/office/officeart/2005/8/layout/bProcess4"/>
    <dgm:cxn modelId="{538BA895-2439-4AB9-B013-92607E8D20B5}" type="presParOf" srcId="{BF98FBDA-0517-44F7-A23C-5A3B2FC1B7D8}" destId="{E0DCFCCA-1F83-46A8-B5A4-996050DF3F10}" srcOrd="6" destOrd="0" presId="urn:microsoft.com/office/officeart/2005/8/layout/bProcess4"/>
    <dgm:cxn modelId="{5A1EBE23-D980-4E8D-85AC-C75F419B55EB}" type="presParOf" srcId="{E0DCFCCA-1F83-46A8-B5A4-996050DF3F10}" destId="{D86574FD-C7D5-436F-8D3A-C26D38869FE8}" srcOrd="0" destOrd="0" presId="urn:microsoft.com/office/officeart/2005/8/layout/bProcess4"/>
    <dgm:cxn modelId="{6B7D4B77-876D-4EA5-8E78-3F3E265E3898}" type="presParOf" srcId="{E0DCFCCA-1F83-46A8-B5A4-996050DF3F10}" destId="{FFF01DFF-7CD8-4D91-B0A0-AEF81A9351FB}" srcOrd="1" destOrd="0" presId="urn:microsoft.com/office/officeart/2005/8/layout/bProcess4"/>
    <dgm:cxn modelId="{37A9A166-6C84-48E1-9C32-AC88B63D1422}" type="presParOf" srcId="{BF98FBDA-0517-44F7-A23C-5A3B2FC1B7D8}" destId="{DE739FBD-5F1A-434B-8112-73301539F732}" srcOrd="7" destOrd="0" presId="urn:microsoft.com/office/officeart/2005/8/layout/bProcess4"/>
    <dgm:cxn modelId="{7928395B-C93E-4DE7-BB10-39E14C34FC31}" type="presParOf" srcId="{BF98FBDA-0517-44F7-A23C-5A3B2FC1B7D8}" destId="{ABBF3893-6300-4309-BE82-77CBC42FD930}" srcOrd="8" destOrd="0" presId="urn:microsoft.com/office/officeart/2005/8/layout/bProcess4"/>
    <dgm:cxn modelId="{E45E1E72-842E-4C43-993C-68581647F344}" type="presParOf" srcId="{ABBF3893-6300-4309-BE82-77CBC42FD930}" destId="{1A25556C-F95F-4F5F-9FCB-27B63DCFC5D8}" srcOrd="0" destOrd="0" presId="urn:microsoft.com/office/officeart/2005/8/layout/bProcess4"/>
    <dgm:cxn modelId="{03E05CD6-8811-48A7-886C-DA310C90DBF9}" type="presParOf" srcId="{ABBF3893-6300-4309-BE82-77CBC42FD930}" destId="{34F49C68-D150-4F1C-BF32-86037DC6D7AA}" srcOrd="1" destOrd="0" presId="urn:microsoft.com/office/officeart/2005/8/layout/bProcess4"/>
    <dgm:cxn modelId="{DD119ECB-4C81-4A7B-8BB8-3DBA77EABEC1}" type="presParOf" srcId="{BF98FBDA-0517-44F7-A23C-5A3B2FC1B7D8}" destId="{623770C8-EE23-4338-9C84-FC88515B5289}" srcOrd="9" destOrd="0" presId="urn:microsoft.com/office/officeart/2005/8/layout/bProcess4"/>
    <dgm:cxn modelId="{8C9E2896-379F-4E04-AC56-72F0AB2431B6}" type="presParOf" srcId="{BF98FBDA-0517-44F7-A23C-5A3B2FC1B7D8}" destId="{F325B93C-3BFA-41AF-8326-8195DC56810A}" srcOrd="10" destOrd="0" presId="urn:microsoft.com/office/officeart/2005/8/layout/bProcess4"/>
    <dgm:cxn modelId="{CAA9073D-DA8F-4B50-87AC-9A6739F1C0E5}" type="presParOf" srcId="{F325B93C-3BFA-41AF-8326-8195DC56810A}" destId="{B2ABEF58-3769-4B65-9393-D08B28513371}" srcOrd="0" destOrd="0" presId="urn:microsoft.com/office/officeart/2005/8/layout/bProcess4"/>
    <dgm:cxn modelId="{16F95B97-B2AD-46D7-B514-A00DFDBDB981}" type="presParOf" srcId="{F325B93C-3BFA-41AF-8326-8195DC56810A}" destId="{A61E665A-670B-43D4-923D-2C9C3A93FDE4}" srcOrd="1" destOrd="0" presId="urn:microsoft.com/office/officeart/2005/8/layout/bProcess4"/>
    <dgm:cxn modelId="{84F8518B-9F77-45A0-9F11-48DA8A216292}" type="presParOf" srcId="{BF98FBDA-0517-44F7-A23C-5A3B2FC1B7D8}" destId="{90662D0D-8032-434D-8B0D-5CA3F68E71EC}" srcOrd="11" destOrd="0" presId="urn:microsoft.com/office/officeart/2005/8/layout/bProcess4"/>
    <dgm:cxn modelId="{192A42B0-D15B-4A42-8ADA-18961091D2D0}" type="presParOf" srcId="{BF98FBDA-0517-44F7-A23C-5A3B2FC1B7D8}" destId="{E487E323-B35F-4108-99EE-7366022E9219}" srcOrd="12" destOrd="0" presId="urn:microsoft.com/office/officeart/2005/8/layout/bProcess4"/>
    <dgm:cxn modelId="{BCB3DDBC-EF09-4564-8A86-7E59702896F5}" type="presParOf" srcId="{E487E323-B35F-4108-99EE-7366022E9219}" destId="{2FB6DBF7-38A8-4826-A890-4DD4EF8F9D81}" srcOrd="0" destOrd="0" presId="urn:microsoft.com/office/officeart/2005/8/layout/bProcess4"/>
    <dgm:cxn modelId="{9C25F1E7-55B7-425D-BC19-7D667804A467}" type="presParOf" srcId="{E487E323-B35F-4108-99EE-7366022E9219}" destId="{8D07BF9F-CC25-476D-BACD-05CD229C1821}" srcOrd="1" destOrd="0" presId="urn:microsoft.com/office/officeart/2005/8/layout/bProcess4"/>
    <dgm:cxn modelId="{08714D05-C65D-4125-9B4C-FCC07CC2A564}" type="presParOf" srcId="{BF98FBDA-0517-44F7-A23C-5A3B2FC1B7D8}" destId="{41102B7D-F462-46A9-B9B5-4E0B37272639}" srcOrd="13" destOrd="0" presId="urn:microsoft.com/office/officeart/2005/8/layout/bProcess4"/>
    <dgm:cxn modelId="{80990BC6-1351-479A-8102-C8A432B8FB42}" type="presParOf" srcId="{BF98FBDA-0517-44F7-A23C-5A3B2FC1B7D8}" destId="{BE2024BC-C17B-438E-B451-0F5924C52097}" srcOrd="14" destOrd="0" presId="urn:microsoft.com/office/officeart/2005/8/layout/bProcess4"/>
    <dgm:cxn modelId="{A88AC2C6-CA0B-4B23-A23C-196FAF34FFCB}" type="presParOf" srcId="{BE2024BC-C17B-438E-B451-0F5924C52097}" destId="{2C94F3EE-863D-4B1A-BCB9-AC3A347D29BA}" srcOrd="0" destOrd="0" presId="urn:microsoft.com/office/officeart/2005/8/layout/bProcess4"/>
    <dgm:cxn modelId="{B0FC7332-E566-45DE-8FD1-AB3F5FA7D81A}" type="presParOf" srcId="{BE2024BC-C17B-438E-B451-0F5924C52097}" destId="{E810467C-D53D-4662-9C1F-AA156EEA8641}" srcOrd="1" destOrd="0" presId="urn:microsoft.com/office/officeart/2005/8/layout/bProcess4"/>
    <dgm:cxn modelId="{D639FBC2-1F87-421F-AE0D-FF4384BD1D10}" type="presParOf" srcId="{BF98FBDA-0517-44F7-A23C-5A3B2FC1B7D8}" destId="{B0E5F303-B5BB-4FA0-ADA8-34AF5970CFB4}" srcOrd="15" destOrd="0" presId="urn:microsoft.com/office/officeart/2005/8/layout/bProcess4"/>
    <dgm:cxn modelId="{262440ED-3CFB-4949-9858-F6F6B6C21A19}" type="presParOf" srcId="{BF98FBDA-0517-44F7-A23C-5A3B2FC1B7D8}" destId="{268908A6-6938-4185-997D-364FCCF4F704}" srcOrd="16" destOrd="0" presId="urn:microsoft.com/office/officeart/2005/8/layout/bProcess4"/>
    <dgm:cxn modelId="{603CA580-D2E1-48BE-AE16-2A7EB7F4B334}" type="presParOf" srcId="{268908A6-6938-4185-997D-364FCCF4F704}" destId="{BD7E67C4-E9EF-41B9-9A36-7F1C5B054CA2}" srcOrd="0" destOrd="0" presId="urn:microsoft.com/office/officeart/2005/8/layout/bProcess4"/>
    <dgm:cxn modelId="{38AE31D4-6BE6-4ADF-87FB-CAD56B855240}" type="presParOf" srcId="{268908A6-6938-4185-997D-364FCCF4F704}" destId="{D1C2DF6D-815D-4EB7-88F3-9CD3D1119DD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E319E-53DD-4799-A126-6EE9200C0331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DD56EA8-204D-4A38-AA57-D3C368E1DC13}">
      <dgm:prSet custT="1"/>
      <dgm:spPr/>
      <dgm:t>
        <a:bodyPr/>
        <a:lstStyle/>
        <a:p>
          <a:pPr rtl="0"/>
          <a:r>
            <a:rPr lang="en-US" sz="3600" dirty="0" smtClean="0"/>
            <a:t>Over cultivation</a:t>
          </a:r>
          <a:endParaRPr lang="el-GR" sz="3600" dirty="0"/>
        </a:p>
      </dgm:t>
    </dgm:pt>
    <dgm:pt modelId="{001EAAF2-A2B2-4383-A8F1-DAE4347AE43E}" type="parTrans" cxnId="{257DEDE0-14DA-433E-B358-719154A9784E}">
      <dgm:prSet/>
      <dgm:spPr/>
      <dgm:t>
        <a:bodyPr/>
        <a:lstStyle/>
        <a:p>
          <a:endParaRPr lang="el-GR"/>
        </a:p>
      </dgm:t>
    </dgm:pt>
    <dgm:pt modelId="{693F32E4-E08D-4555-9210-7C5416A68030}" type="sibTrans" cxnId="{257DEDE0-14DA-433E-B358-719154A9784E}">
      <dgm:prSet/>
      <dgm:spPr/>
      <dgm:t>
        <a:bodyPr/>
        <a:lstStyle/>
        <a:p>
          <a:endParaRPr lang="el-GR"/>
        </a:p>
      </dgm:t>
    </dgm:pt>
    <dgm:pt modelId="{9AEE2277-20FB-4CE8-BFB8-F575A2F35BF9}" type="pres">
      <dgm:prSet presAssocID="{212E319E-53DD-4799-A126-6EE9200C03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A002424-9DDD-4933-9D6D-D1FA7C0FF981}" type="pres">
      <dgm:prSet presAssocID="{212E319E-53DD-4799-A126-6EE9200C0331}" presName="dummyMaxCanvas" presStyleCnt="0">
        <dgm:presLayoutVars/>
      </dgm:prSet>
      <dgm:spPr/>
    </dgm:pt>
    <dgm:pt modelId="{4C13CAB5-268F-4F22-A4F8-5184879FF152}" type="pres">
      <dgm:prSet presAssocID="{212E319E-53DD-4799-A126-6EE9200C0331}" presName="OneNode_1" presStyleLbl="node1" presStyleIdx="0" presStyleCnt="1" custScaleY="177195" custLinFactNeighborX="1001" custLinFactNeighborY="-146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57DEDE0-14DA-433E-B358-719154A9784E}" srcId="{212E319E-53DD-4799-A126-6EE9200C0331}" destId="{9DD56EA8-204D-4A38-AA57-D3C368E1DC13}" srcOrd="0" destOrd="0" parTransId="{001EAAF2-A2B2-4383-A8F1-DAE4347AE43E}" sibTransId="{693F32E4-E08D-4555-9210-7C5416A68030}"/>
    <dgm:cxn modelId="{8102EC2E-0170-4704-9CFD-E2E8CAD87F7F}" type="presOf" srcId="{9DD56EA8-204D-4A38-AA57-D3C368E1DC13}" destId="{4C13CAB5-268F-4F22-A4F8-5184879FF152}" srcOrd="0" destOrd="0" presId="urn:microsoft.com/office/officeart/2005/8/layout/vProcess5"/>
    <dgm:cxn modelId="{41B3FDD1-A387-4B16-B36E-1CC7C37DD314}" type="presOf" srcId="{212E319E-53DD-4799-A126-6EE9200C0331}" destId="{9AEE2277-20FB-4CE8-BFB8-F575A2F35BF9}" srcOrd="0" destOrd="0" presId="urn:microsoft.com/office/officeart/2005/8/layout/vProcess5"/>
    <dgm:cxn modelId="{2273323C-C27A-4852-B267-C06DB6775CBC}" type="presParOf" srcId="{9AEE2277-20FB-4CE8-BFB8-F575A2F35BF9}" destId="{CA002424-9DDD-4933-9D6D-D1FA7C0FF981}" srcOrd="0" destOrd="0" presId="urn:microsoft.com/office/officeart/2005/8/layout/vProcess5"/>
    <dgm:cxn modelId="{3736C4F2-E909-4BA8-9660-047FBBF969F0}" type="presParOf" srcId="{9AEE2277-20FB-4CE8-BFB8-F575A2F35BF9}" destId="{4C13CAB5-268F-4F22-A4F8-5184879FF15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90FF2E-2A16-48C2-A7D8-EF205B56E630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A9F1C7-4CBD-4C15-B0B7-B5344123B033}">
      <dgm:prSet phldrT="[Κείμενο]"/>
      <dgm:spPr/>
      <dgm:t>
        <a:bodyPr/>
        <a:lstStyle/>
        <a:p>
          <a:r>
            <a:rPr lang="en-US" b="0" i="0" dirty="0" smtClean="0"/>
            <a:t>the continuous growing of crops on the same piece of land without replacing soil nutrients</a:t>
          </a:r>
          <a:endParaRPr lang="el-GR" dirty="0"/>
        </a:p>
      </dgm:t>
    </dgm:pt>
    <dgm:pt modelId="{22EDC6DB-F55F-496A-9BC4-0BA8ACC2C947}" type="parTrans" cxnId="{8BAC411D-EF83-49F4-8131-F83E11BCC054}">
      <dgm:prSet/>
      <dgm:spPr/>
      <dgm:t>
        <a:bodyPr/>
        <a:lstStyle/>
        <a:p>
          <a:endParaRPr lang="el-GR"/>
        </a:p>
      </dgm:t>
    </dgm:pt>
    <dgm:pt modelId="{4595C1D8-26AD-43C4-926D-CF2ECEDBED8F}" type="sibTrans" cxnId="{8BAC411D-EF83-49F4-8131-F83E11BCC054}">
      <dgm:prSet/>
      <dgm:spPr/>
      <dgm:t>
        <a:bodyPr/>
        <a:lstStyle/>
        <a:p>
          <a:endParaRPr lang="el-GR"/>
        </a:p>
      </dgm:t>
    </dgm:pt>
    <dgm:pt modelId="{8CE8352F-BA3D-4FD1-9D1D-CF323A3AE2AA}">
      <dgm:prSet phldrT="[Κείμενο]"/>
      <dgm:spPr/>
      <dgm:t>
        <a:bodyPr/>
        <a:lstStyle/>
        <a:p>
          <a:r>
            <a:rPr lang="en-US" b="0" i="0" dirty="0" smtClean="0"/>
            <a:t>it gradually loses its nutrients</a:t>
          </a:r>
          <a:endParaRPr lang="el-GR" dirty="0"/>
        </a:p>
      </dgm:t>
    </dgm:pt>
    <dgm:pt modelId="{433A9F8B-1D2B-41DF-A39E-A6278731A8D5}" type="parTrans" cxnId="{24E65A31-D81E-4C08-B11D-AA74CFCDE194}">
      <dgm:prSet/>
      <dgm:spPr/>
      <dgm:t>
        <a:bodyPr/>
        <a:lstStyle/>
        <a:p>
          <a:endParaRPr lang="el-GR"/>
        </a:p>
      </dgm:t>
    </dgm:pt>
    <dgm:pt modelId="{811A846E-0063-4A00-B84F-66E1834649D7}" type="sibTrans" cxnId="{24E65A31-D81E-4C08-B11D-AA74CFCDE194}">
      <dgm:prSet/>
      <dgm:spPr/>
      <dgm:t>
        <a:bodyPr/>
        <a:lstStyle/>
        <a:p>
          <a:endParaRPr lang="el-GR"/>
        </a:p>
      </dgm:t>
    </dgm:pt>
    <dgm:pt modelId="{4E92F04E-3C61-4BCC-9716-EBA613802F51}">
      <dgm:prSet/>
      <dgm:spPr/>
      <dgm:t>
        <a:bodyPr/>
        <a:lstStyle/>
        <a:p>
          <a:r>
            <a:rPr lang="en-US" b="0" i="0" dirty="0" smtClean="0"/>
            <a:t>the fields are no longer left to lay fallow</a:t>
          </a:r>
          <a:endParaRPr lang="en-US" dirty="0"/>
        </a:p>
      </dgm:t>
    </dgm:pt>
    <dgm:pt modelId="{074B78EA-B391-4F1E-AAD5-CD468BBE1E9E}" type="parTrans" cxnId="{A26D7590-347B-4D6F-8DF6-4347EE27484A}">
      <dgm:prSet/>
      <dgm:spPr/>
      <dgm:t>
        <a:bodyPr/>
        <a:lstStyle/>
        <a:p>
          <a:endParaRPr lang="el-GR"/>
        </a:p>
      </dgm:t>
    </dgm:pt>
    <dgm:pt modelId="{2102FCE2-D2EF-4B3F-B222-2811B3A2C380}" type="sibTrans" cxnId="{A26D7590-347B-4D6F-8DF6-4347EE27484A}">
      <dgm:prSet/>
      <dgm:spPr/>
      <dgm:t>
        <a:bodyPr/>
        <a:lstStyle/>
        <a:p>
          <a:endParaRPr lang="el-GR"/>
        </a:p>
      </dgm:t>
    </dgm:pt>
    <dgm:pt modelId="{C69979D4-8EE9-499A-BF98-60AC170B8668}">
      <dgm:prSet phldrT="[Κείμενο]"/>
      <dgm:spPr/>
      <dgm:t>
        <a:bodyPr/>
        <a:lstStyle/>
        <a:p>
          <a:r>
            <a:rPr lang="en-US" b="0" i="0" dirty="0" smtClean="0"/>
            <a:t>the land becomes infertile</a:t>
          </a:r>
          <a:endParaRPr lang="el-GR" dirty="0"/>
        </a:p>
      </dgm:t>
    </dgm:pt>
    <dgm:pt modelId="{A82072F7-0A7E-4127-97DF-D343BAB0848A}" type="parTrans" cxnId="{769C422C-6784-424D-81ED-02BBE2229D6A}">
      <dgm:prSet/>
      <dgm:spPr/>
      <dgm:t>
        <a:bodyPr/>
        <a:lstStyle/>
        <a:p>
          <a:endParaRPr lang="el-GR"/>
        </a:p>
      </dgm:t>
    </dgm:pt>
    <dgm:pt modelId="{F07AE4DA-8703-4364-BECD-E3A4682A95B0}" type="sibTrans" cxnId="{769C422C-6784-424D-81ED-02BBE2229D6A}">
      <dgm:prSet/>
      <dgm:spPr/>
      <dgm:t>
        <a:bodyPr/>
        <a:lstStyle/>
        <a:p>
          <a:endParaRPr lang="el-GR"/>
        </a:p>
      </dgm:t>
    </dgm:pt>
    <dgm:pt modelId="{C0F535A2-01EF-41BE-BB5F-0206309415FF}">
      <dgm:prSet phldrT="[Κείμενο]"/>
      <dgm:spPr/>
      <dgm:t>
        <a:bodyPr/>
        <a:lstStyle/>
        <a:p>
          <a:r>
            <a:rPr lang="en-US" b="0" i="0" dirty="0" smtClean="0"/>
            <a:t>crop yields fall and crops cannot be grown on the infertile soil</a:t>
          </a:r>
          <a:endParaRPr lang="el-GR" dirty="0"/>
        </a:p>
      </dgm:t>
    </dgm:pt>
    <dgm:pt modelId="{6B8F19F9-784A-4E18-ACE8-F8C76AB446EF}" type="parTrans" cxnId="{78901179-69B9-4921-89E5-A57933067611}">
      <dgm:prSet/>
      <dgm:spPr/>
      <dgm:t>
        <a:bodyPr/>
        <a:lstStyle/>
        <a:p>
          <a:endParaRPr lang="el-GR"/>
        </a:p>
      </dgm:t>
    </dgm:pt>
    <dgm:pt modelId="{2256ABBF-033D-4E1B-8984-8DB691C608AB}" type="sibTrans" cxnId="{78901179-69B9-4921-89E5-A57933067611}">
      <dgm:prSet/>
      <dgm:spPr/>
      <dgm:t>
        <a:bodyPr/>
        <a:lstStyle/>
        <a:p>
          <a:endParaRPr lang="el-GR"/>
        </a:p>
      </dgm:t>
    </dgm:pt>
    <dgm:pt modelId="{4AC704A5-2668-4EBE-87E5-BA7EAEEBD0FD}" type="pres">
      <dgm:prSet presAssocID="{6A90FF2E-2A16-48C2-A7D8-EF205B56E6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0061AE5-EF84-446A-BA31-CA92C0068954}" type="pres">
      <dgm:prSet presAssocID="{6A90FF2E-2A16-48C2-A7D8-EF205B56E630}" presName="dummyMaxCanvas" presStyleCnt="0">
        <dgm:presLayoutVars/>
      </dgm:prSet>
      <dgm:spPr/>
    </dgm:pt>
    <dgm:pt modelId="{42325527-0F84-43D0-8E6C-C6874BF8D1ED}" type="pres">
      <dgm:prSet presAssocID="{6A90FF2E-2A16-48C2-A7D8-EF205B56E63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875761-558E-4477-A0A6-EBF4B5966423}" type="pres">
      <dgm:prSet presAssocID="{6A90FF2E-2A16-48C2-A7D8-EF205B56E63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1C1202-5B21-467D-9733-368B203DF76F}" type="pres">
      <dgm:prSet presAssocID="{6A90FF2E-2A16-48C2-A7D8-EF205B56E63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F4E438-5171-414A-9234-BD8C25D371E7}" type="pres">
      <dgm:prSet presAssocID="{6A90FF2E-2A16-48C2-A7D8-EF205B56E63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846095-91D5-4CCF-934A-F1F78AECF34C}" type="pres">
      <dgm:prSet presAssocID="{6A90FF2E-2A16-48C2-A7D8-EF205B56E63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EE5D2C-8C7D-4FBA-918C-978FF1D71C2A}" type="pres">
      <dgm:prSet presAssocID="{6A90FF2E-2A16-48C2-A7D8-EF205B56E6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F4C2C8-DB73-40D8-94EA-3AC0A75C44CB}" type="pres">
      <dgm:prSet presAssocID="{6A90FF2E-2A16-48C2-A7D8-EF205B56E6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6FF2CD-6723-478C-8D42-4868CD8A525D}" type="pres">
      <dgm:prSet presAssocID="{6A90FF2E-2A16-48C2-A7D8-EF205B56E6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23F43B-C469-42C8-9ECC-5414C5B0742E}" type="pres">
      <dgm:prSet presAssocID="{6A90FF2E-2A16-48C2-A7D8-EF205B56E6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564D21-3ECC-47D0-9A30-05BD71CE5866}" type="pres">
      <dgm:prSet presAssocID="{6A90FF2E-2A16-48C2-A7D8-EF205B56E6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45E566-8EEB-4BDF-A88F-AABAE167ABA7}" type="pres">
      <dgm:prSet presAssocID="{6A90FF2E-2A16-48C2-A7D8-EF205B56E6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CBB932-6B86-4297-BE3C-8BD92FBABE62}" type="pres">
      <dgm:prSet presAssocID="{6A90FF2E-2A16-48C2-A7D8-EF205B56E6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1F971E-B23C-4293-AC27-4F7756452871}" type="pres">
      <dgm:prSet presAssocID="{6A90FF2E-2A16-48C2-A7D8-EF205B56E6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74796B-CFF7-4A7C-9773-19B38A84DC05}" type="pres">
      <dgm:prSet presAssocID="{6A90FF2E-2A16-48C2-A7D8-EF205B56E6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0444D0A-ABF5-4600-ADA0-DAA021C8E46F}" type="presOf" srcId="{3DA9F1C7-4CBD-4C15-B0B7-B5344123B033}" destId="{33564D21-3ECC-47D0-9A30-05BD71CE5866}" srcOrd="1" destOrd="0" presId="urn:microsoft.com/office/officeart/2005/8/layout/vProcess5"/>
    <dgm:cxn modelId="{78901179-69B9-4921-89E5-A57933067611}" srcId="{6A90FF2E-2A16-48C2-A7D8-EF205B56E630}" destId="{C0F535A2-01EF-41BE-BB5F-0206309415FF}" srcOrd="4" destOrd="0" parTransId="{6B8F19F9-784A-4E18-ACE8-F8C76AB446EF}" sibTransId="{2256ABBF-033D-4E1B-8984-8DB691C608AB}"/>
    <dgm:cxn modelId="{6F9C4F53-10FD-4CD4-AFAF-A33DE841675B}" type="presOf" srcId="{8CE8352F-BA3D-4FD1-9D1D-CF323A3AE2AA}" destId="{AECBB932-6B86-4297-BE3C-8BD92FBABE62}" srcOrd="1" destOrd="0" presId="urn:microsoft.com/office/officeart/2005/8/layout/vProcess5"/>
    <dgm:cxn modelId="{D554F5BA-A96A-466B-BDEE-F6213E6E3532}" type="presOf" srcId="{C69979D4-8EE9-499A-BF98-60AC170B8668}" destId="{681F971E-B23C-4293-AC27-4F7756452871}" srcOrd="1" destOrd="0" presId="urn:microsoft.com/office/officeart/2005/8/layout/vProcess5"/>
    <dgm:cxn modelId="{76533A5D-1264-4532-A10F-645F3F4B3A10}" type="presOf" srcId="{8CE8352F-BA3D-4FD1-9D1D-CF323A3AE2AA}" destId="{451C1202-5B21-467D-9733-368B203DF76F}" srcOrd="0" destOrd="0" presId="urn:microsoft.com/office/officeart/2005/8/layout/vProcess5"/>
    <dgm:cxn modelId="{76FE2B49-6356-49A4-9D0C-8170A385C80F}" type="presOf" srcId="{4E92F04E-3C61-4BCC-9716-EBA613802F51}" destId="{DC45E566-8EEB-4BDF-A88F-AABAE167ABA7}" srcOrd="1" destOrd="0" presId="urn:microsoft.com/office/officeart/2005/8/layout/vProcess5"/>
    <dgm:cxn modelId="{A5E47A44-F1A3-4C83-AD69-28F0E7E36238}" type="presOf" srcId="{811A846E-0063-4A00-B84F-66E1834649D7}" destId="{0F6FF2CD-6723-478C-8D42-4868CD8A525D}" srcOrd="0" destOrd="0" presId="urn:microsoft.com/office/officeart/2005/8/layout/vProcess5"/>
    <dgm:cxn modelId="{788A78C3-EA36-4067-B729-EC2D8217E7E3}" type="presOf" srcId="{C0F535A2-01EF-41BE-BB5F-0206309415FF}" destId="{B0846095-91D5-4CCF-934A-F1F78AECF34C}" srcOrd="0" destOrd="0" presId="urn:microsoft.com/office/officeart/2005/8/layout/vProcess5"/>
    <dgm:cxn modelId="{2F33FDE1-86B7-4694-A1D9-E5559F542AFE}" type="presOf" srcId="{C0F535A2-01EF-41BE-BB5F-0206309415FF}" destId="{FA74796B-CFF7-4A7C-9773-19B38A84DC05}" srcOrd="1" destOrd="0" presId="urn:microsoft.com/office/officeart/2005/8/layout/vProcess5"/>
    <dgm:cxn modelId="{769C422C-6784-424D-81ED-02BBE2229D6A}" srcId="{6A90FF2E-2A16-48C2-A7D8-EF205B56E630}" destId="{C69979D4-8EE9-499A-BF98-60AC170B8668}" srcOrd="3" destOrd="0" parTransId="{A82072F7-0A7E-4127-97DF-D343BAB0848A}" sibTransId="{F07AE4DA-8703-4364-BECD-E3A4682A95B0}"/>
    <dgm:cxn modelId="{AE3ED455-3671-4B20-B0DE-D771D2987626}" type="presOf" srcId="{2102FCE2-D2EF-4B3F-B222-2811B3A2C380}" destId="{F4F4C2C8-DB73-40D8-94EA-3AC0A75C44CB}" srcOrd="0" destOrd="0" presId="urn:microsoft.com/office/officeart/2005/8/layout/vProcess5"/>
    <dgm:cxn modelId="{D9CA3CFE-9EDC-4A36-9B50-97DFF5D64F78}" type="presOf" srcId="{6A90FF2E-2A16-48C2-A7D8-EF205B56E630}" destId="{4AC704A5-2668-4EBE-87E5-BA7EAEEBD0FD}" srcOrd="0" destOrd="0" presId="urn:microsoft.com/office/officeart/2005/8/layout/vProcess5"/>
    <dgm:cxn modelId="{153FEA40-0ACD-464B-AF26-31EE2BF69B71}" type="presOf" srcId="{F07AE4DA-8703-4364-BECD-E3A4682A95B0}" destId="{7C23F43B-C469-42C8-9ECC-5414C5B0742E}" srcOrd="0" destOrd="0" presId="urn:microsoft.com/office/officeart/2005/8/layout/vProcess5"/>
    <dgm:cxn modelId="{24E65A31-D81E-4C08-B11D-AA74CFCDE194}" srcId="{6A90FF2E-2A16-48C2-A7D8-EF205B56E630}" destId="{8CE8352F-BA3D-4FD1-9D1D-CF323A3AE2AA}" srcOrd="2" destOrd="0" parTransId="{433A9F8B-1D2B-41DF-A39E-A6278731A8D5}" sibTransId="{811A846E-0063-4A00-B84F-66E1834649D7}"/>
    <dgm:cxn modelId="{01424859-C932-4269-AFFB-31E06F92D1D0}" type="presOf" srcId="{4595C1D8-26AD-43C4-926D-CF2ECEDBED8F}" destId="{88EE5D2C-8C7D-4FBA-918C-978FF1D71C2A}" srcOrd="0" destOrd="0" presId="urn:microsoft.com/office/officeart/2005/8/layout/vProcess5"/>
    <dgm:cxn modelId="{8BAC411D-EF83-49F4-8131-F83E11BCC054}" srcId="{6A90FF2E-2A16-48C2-A7D8-EF205B56E630}" destId="{3DA9F1C7-4CBD-4C15-B0B7-B5344123B033}" srcOrd="0" destOrd="0" parTransId="{22EDC6DB-F55F-496A-9BC4-0BA8ACC2C947}" sibTransId="{4595C1D8-26AD-43C4-926D-CF2ECEDBED8F}"/>
    <dgm:cxn modelId="{FCD5ACD2-0570-4BFE-9028-9C07E4EB45A5}" type="presOf" srcId="{3DA9F1C7-4CBD-4C15-B0B7-B5344123B033}" destId="{42325527-0F84-43D0-8E6C-C6874BF8D1ED}" srcOrd="0" destOrd="0" presId="urn:microsoft.com/office/officeart/2005/8/layout/vProcess5"/>
    <dgm:cxn modelId="{DD355933-5C15-4588-8E22-952C0E549E74}" type="presOf" srcId="{C69979D4-8EE9-499A-BF98-60AC170B8668}" destId="{97F4E438-5171-414A-9234-BD8C25D371E7}" srcOrd="0" destOrd="0" presId="urn:microsoft.com/office/officeart/2005/8/layout/vProcess5"/>
    <dgm:cxn modelId="{A26D7590-347B-4D6F-8DF6-4347EE27484A}" srcId="{6A90FF2E-2A16-48C2-A7D8-EF205B56E630}" destId="{4E92F04E-3C61-4BCC-9716-EBA613802F51}" srcOrd="1" destOrd="0" parTransId="{074B78EA-B391-4F1E-AAD5-CD468BBE1E9E}" sibTransId="{2102FCE2-D2EF-4B3F-B222-2811B3A2C380}"/>
    <dgm:cxn modelId="{E8600946-6A7D-4BC2-8A1D-DC66C177611E}" type="presOf" srcId="{4E92F04E-3C61-4BCC-9716-EBA613802F51}" destId="{9E875761-558E-4477-A0A6-EBF4B5966423}" srcOrd="0" destOrd="0" presId="urn:microsoft.com/office/officeart/2005/8/layout/vProcess5"/>
    <dgm:cxn modelId="{E0F76434-0C0E-4293-BCAD-C8E70B750DDD}" type="presParOf" srcId="{4AC704A5-2668-4EBE-87E5-BA7EAEEBD0FD}" destId="{A0061AE5-EF84-446A-BA31-CA92C0068954}" srcOrd="0" destOrd="0" presId="urn:microsoft.com/office/officeart/2005/8/layout/vProcess5"/>
    <dgm:cxn modelId="{0102F824-0448-4F75-94B5-44AA3D383E75}" type="presParOf" srcId="{4AC704A5-2668-4EBE-87E5-BA7EAEEBD0FD}" destId="{42325527-0F84-43D0-8E6C-C6874BF8D1ED}" srcOrd="1" destOrd="0" presId="urn:microsoft.com/office/officeart/2005/8/layout/vProcess5"/>
    <dgm:cxn modelId="{070315D6-1E8D-45CB-AC07-45E9C5C163AE}" type="presParOf" srcId="{4AC704A5-2668-4EBE-87E5-BA7EAEEBD0FD}" destId="{9E875761-558E-4477-A0A6-EBF4B5966423}" srcOrd="2" destOrd="0" presId="urn:microsoft.com/office/officeart/2005/8/layout/vProcess5"/>
    <dgm:cxn modelId="{95824E87-DEEA-48D0-86E0-C08B2DD89D0B}" type="presParOf" srcId="{4AC704A5-2668-4EBE-87E5-BA7EAEEBD0FD}" destId="{451C1202-5B21-467D-9733-368B203DF76F}" srcOrd="3" destOrd="0" presId="urn:microsoft.com/office/officeart/2005/8/layout/vProcess5"/>
    <dgm:cxn modelId="{FAE10A6E-E5DB-470C-B33C-BF80E79E0DBB}" type="presParOf" srcId="{4AC704A5-2668-4EBE-87E5-BA7EAEEBD0FD}" destId="{97F4E438-5171-414A-9234-BD8C25D371E7}" srcOrd="4" destOrd="0" presId="urn:microsoft.com/office/officeart/2005/8/layout/vProcess5"/>
    <dgm:cxn modelId="{7AEC0705-D59E-4C2C-8F1D-7DE3BDE0A006}" type="presParOf" srcId="{4AC704A5-2668-4EBE-87E5-BA7EAEEBD0FD}" destId="{B0846095-91D5-4CCF-934A-F1F78AECF34C}" srcOrd="5" destOrd="0" presId="urn:microsoft.com/office/officeart/2005/8/layout/vProcess5"/>
    <dgm:cxn modelId="{BB2560D3-E5AF-42A5-B2D7-FF617A7B4DB1}" type="presParOf" srcId="{4AC704A5-2668-4EBE-87E5-BA7EAEEBD0FD}" destId="{88EE5D2C-8C7D-4FBA-918C-978FF1D71C2A}" srcOrd="6" destOrd="0" presId="urn:microsoft.com/office/officeart/2005/8/layout/vProcess5"/>
    <dgm:cxn modelId="{33CC780F-E9F7-4E50-ADCD-C577049346B9}" type="presParOf" srcId="{4AC704A5-2668-4EBE-87E5-BA7EAEEBD0FD}" destId="{F4F4C2C8-DB73-40D8-94EA-3AC0A75C44CB}" srcOrd="7" destOrd="0" presId="urn:microsoft.com/office/officeart/2005/8/layout/vProcess5"/>
    <dgm:cxn modelId="{3B227352-2D7C-4E3B-91D1-BB4E545E8C62}" type="presParOf" srcId="{4AC704A5-2668-4EBE-87E5-BA7EAEEBD0FD}" destId="{0F6FF2CD-6723-478C-8D42-4868CD8A525D}" srcOrd="8" destOrd="0" presId="urn:microsoft.com/office/officeart/2005/8/layout/vProcess5"/>
    <dgm:cxn modelId="{FDC95009-2140-4326-867D-924B9E1BA67C}" type="presParOf" srcId="{4AC704A5-2668-4EBE-87E5-BA7EAEEBD0FD}" destId="{7C23F43B-C469-42C8-9ECC-5414C5B0742E}" srcOrd="9" destOrd="0" presId="urn:microsoft.com/office/officeart/2005/8/layout/vProcess5"/>
    <dgm:cxn modelId="{42700167-EDA6-43AE-95A8-9BD169A85732}" type="presParOf" srcId="{4AC704A5-2668-4EBE-87E5-BA7EAEEBD0FD}" destId="{33564D21-3ECC-47D0-9A30-05BD71CE5866}" srcOrd="10" destOrd="0" presId="urn:microsoft.com/office/officeart/2005/8/layout/vProcess5"/>
    <dgm:cxn modelId="{11398F7F-6BC9-42F1-BCFF-F91CE36B791D}" type="presParOf" srcId="{4AC704A5-2668-4EBE-87E5-BA7EAEEBD0FD}" destId="{DC45E566-8EEB-4BDF-A88F-AABAE167ABA7}" srcOrd="11" destOrd="0" presId="urn:microsoft.com/office/officeart/2005/8/layout/vProcess5"/>
    <dgm:cxn modelId="{015E3341-95D8-4AF4-926F-E64A850F354F}" type="presParOf" srcId="{4AC704A5-2668-4EBE-87E5-BA7EAEEBD0FD}" destId="{AECBB932-6B86-4297-BE3C-8BD92FBABE62}" srcOrd="12" destOrd="0" presId="urn:microsoft.com/office/officeart/2005/8/layout/vProcess5"/>
    <dgm:cxn modelId="{04F730AA-9547-4320-921C-920513399F7C}" type="presParOf" srcId="{4AC704A5-2668-4EBE-87E5-BA7EAEEBD0FD}" destId="{681F971E-B23C-4293-AC27-4F7756452871}" srcOrd="13" destOrd="0" presId="urn:microsoft.com/office/officeart/2005/8/layout/vProcess5"/>
    <dgm:cxn modelId="{93BD6AC1-B96D-4750-A83A-C19BE0AB8F11}" type="presParOf" srcId="{4AC704A5-2668-4EBE-87E5-BA7EAEEBD0FD}" destId="{FA74796B-CFF7-4A7C-9773-19B38A84DC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9EF53-2934-4E72-9A43-93E5A7AAC0FB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195C5580-9484-4361-909C-90AC441FC8C0}">
      <dgm:prSet/>
      <dgm:spPr/>
      <dgm:t>
        <a:bodyPr/>
        <a:lstStyle/>
        <a:p>
          <a:pPr rtl="0"/>
          <a:r>
            <a:rPr lang="en-US" dirty="0" smtClean="0"/>
            <a:t>Deforestation</a:t>
          </a:r>
          <a:endParaRPr lang="el-GR" dirty="0"/>
        </a:p>
      </dgm:t>
    </dgm:pt>
    <dgm:pt modelId="{2858A482-D9C2-42B9-A57F-BB8E19653379}" type="parTrans" cxnId="{C582FFF5-A2E5-4FBF-BAA5-630753FD6C05}">
      <dgm:prSet/>
      <dgm:spPr/>
      <dgm:t>
        <a:bodyPr/>
        <a:lstStyle/>
        <a:p>
          <a:endParaRPr lang="el-GR"/>
        </a:p>
      </dgm:t>
    </dgm:pt>
    <dgm:pt modelId="{DDA81AF1-3D8E-44BE-A21A-BFA4972F36F6}" type="sibTrans" cxnId="{C582FFF5-A2E5-4FBF-BAA5-630753FD6C05}">
      <dgm:prSet/>
      <dgm:spPr/>
      <dgm:t>
        <a:bodyPr/>
        <a:lstStyle/>
        <a:p>
          <a:endParaRPr lang="el-GR"/>
        </a:p>
      </dgm:t>
    </dgm:pt>
    <dgm:pt modelId="{5A1C531D-A777-4D56-8B6A-B9F5DA7D2F1C}" type="pres">
      <dgm:prSet presAssocID="{DD89EF53-2934-4E72-9A43-93E5A7AAC0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6964D39-33CA-4185-B758-8CC6C7DCBA82}" type="pres">
      <dgm:prSet presAssocID="{195C5580-9484-4361-909C-90AC441FC8C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82FFF5-A2E5-4FBF-BAA5-630753FD6C05}" srcId="{DD89EF53-2934-4E72-9A43-93E5A7AAC0FB}" destId="{195C5580-9484-4361-909C-90AC441FC8C0}" srcOrd="0" destOrd="0" parTransId="{2858A482-D9C2-42B9-A57F-BB8E19653379}" sibTransId="{DDA81AF1-3D8E-44BE-A21A-BFA4972F36F6}"/>
    <dgm:cxn modelId="{FE61A642-A204-463D-96DE-A2F8489D5819}" type="presOf" srcId="{DD89EF53-2934-4E72-9A43-93E5A7AAC0FB}" destId="{5A1C531D-A777-4D56-8B6A-B9F5DA7D2F1C}" srcOrd="0" destOrd="0" presId="urn:microsoft.com/office/officeart/2005/8/layout/chevron1"/>
    <dgm:cxn modelId="{73EA874F-679B-430F-A1FB-4B18104FA1E6}" type="presOf" srcId="{195C5580-9484-4361-909C-90AC441FC8C0}" destId="{26964D39-33CA-4185-B758-8CC6C7DCBA82}" srcOrd="0" destOrd="0" presId="urn:microsoft.com/office/officeart/2005/8/layout/chevron1"/>
    <dgm:cxn modelId="{E119CCD0-2112-49FE-B741-61B59A3A0E28}" type="presParOf" srcId="{5A1C531D-A777-4D56-8B6A-B9F5DA7D2F1C}" destId="{26964D39-33CA-4185-B758-8CC6C7DCBA8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A1427-0596-4295-B2A3-3E9CA7412749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DE6AC7F3-F185-48B3-9D0B-D0467A1BBAFD}">
      <dgm:prSet phldrT="[Κείμενο]"/>
      <dgm:spPr/>
      <dgm:t>
        <a:bodyPr/>
        <a:lstStyle/>
        <a:p>
          <a:r>
            <a:rPr lang="en-US" b="0" i="0" dirty="0" smtClean="0"/>
            <a:t>people cut more trees for fuel and wood</a:t>
          </a:r>
          <a:endParaRPr lang="el-GR" dirty="0"/>
        </a:p>
      </dgm:t>
    </dgm:pt>
    <dgm:pt modelId="{8CDDF875-2C62-4430-88A4-BE33B5187319}" type="parTrans" cxnId="{4B28D5DC-17E2-4897-9941-8DB90E31DA2E}">
      <dgm:prSet/>
      <dgm:spPr/>
      <dgm:t>
        <a:bodyPr/>
        <a:lstStyle/>
        <a:p>
          <a:endParaRPr lang="el-GR"/>
        </a:p>
      </dgm:t>
    </dgm:pt>
    <dgm:pt modelId="{F9194E1B-EB87-4190-832C-6BFF952FF41F}" type="sibTrans" cxnId="{4B28D5DC-17E2-4897-9941-8DB90E31DA2E}">
      <dgm:prSet/>
      <dgm:spPr/>
      <dgm:t>
        <a:bodyPr/>
        <a:lstStyle/>
        <a:p>
          <a:endParaRPr lang="el-GR"/>
        </a:p>
      </dgm:t>
    </dgm:pt>
    <dgm:pt modelId="{2F02DE10-56DD-4B9C-A20B-2AD9C9140840}">
      <dgm:prSet phldrT="[Κείμενο]"/>
      <dgm:spPr/>
      <dgm:t>
        <a:bodyPr/>
        <a:lstStyle/>
        <a:p>
          <a:r>
            <a:rPr lang="en-US" b="0" i="0" dirty="0" smtClean="0"/>
            <a:t>the vegetation cover is being cleared away</a:t>
          </a:r>
          <a:endParaRPr lang="el-GR" dirty="0"/>
        </a:p>
      </dgm:t>
    </dgm:pt>
    <dgm:pt modelId="{B112873A-25B5-43D4-8329-27E900B1FB61}" type="parTrans" cxnId="{84D497D9-56EE-48D9-A12A-09E868117205}">
      <dgm:prSet/>
      <dgm:spPr/>
      <dgm:t>
        <a:bodyPr/>
        <a:lstStyle/>
        <a:p>
          <a:endParaRPr lang="el-GR"/>
        </a:p>
      </dgm:t>
    </dgm:pt>
    <dgm:pt modelId="{D3692520-B8AE-4716-80F8-3C181F95E723}" type="sibTrans" cxnId="{84D497D9-56EE-48D9-A12A-09E868117205}">
      <dgm:prSet/>
      <dgm:spPr/>
      <dgm:t>
        <a:bodyPr/>
        <a:lstStyle/>
        <a:p>
          <a:endParaRPr lang="el-GR"/>
        </a:p>
      </dgm:t>
    </dgm:pt>
    <dgm:pt modelId="{5CE2C0C7-2AF7-4032-A0BC-5CC17A810469}">
      <dgm:prSet phldrT="[Κείμενο]"/>
      <dgm:spPr/>
      <dgm:t>
        <a:bodyPr/>
        <a:lstStyle/>
        <a:p>
          <a:r>
            <a:rPr lang="en-US" b="0" i="0" dirty="0" smtClean="0"/>
            <a:t>the soil is loose</a:t>
          </a:r>
          <a:endParaRPr lang="el-GR" dirty="0"/>
        </a:p>
      </dgm:t>
    </dgm:pt>
    <dgm:pt modelId="{0D367D82-3E38-473F-A087-CDDD03D8F24A}" type="parTrans" cxnId="{F0D98498-95C1-4CE1-9C0E-C0599C06F230}">
      <dgm:prSet/>
      <dgm:spPr/>
      <dgm:t>
        <a:bodyPr/>
        <a:lstStyle/>
        <a:p>
          <a:endParaRPr lang="el-GR"/>
        </a:p>
      </dgm:t>
    </dgm:pt>
    <dgm:pt modelId="{B530A2C4-8DC9-4B68-87AC-BDED26B6AFAC}" type="sibTrans" cxnId="{F0D98498-95C1-4CE1-9C0E-C0599C06F230}">
      <dgm:prSet/>
      <dgm:spPr/>
      <dgm:t>
        <a:bodyPr/>
        <a:lstStyle/>
        <a:p>
          <a:endParaRPr lang="el-GR"/>
        </a:p>
      </dgm:t>
    </dgm:pt>
    <dgm:pt modelId="{2D248C96-76AF-453F-91E7-2A6F476E3B4D}">
      <dgm:prSet phldrT="[Κείμενο]"/>
      <dgm:spPr/>
      <dgm:t>
        <a:bodyPr/>
        <a:lstStyle/>
        <a:p>
          <a:r>
            <a:rPr lang="en-US" b="0" i="0" dirty="0" smtClean="0"/>
            <a:t>winds can carry the soil away</a:t>
          </a:r>
          <a:endParaRPr lang="el-GR" dirty="0"/>
        </a:p>
      </dgm:t>
    </dgm:pt>
    <dgm:pt modelId="{6C5CB2FB-74D2-4969-B3FE-94A638BBF0FA}" type="parTrans" cxnId="{4EAF2E73-7AC0-4AEE-AEE3-01CD1293DAEB}">
      <dgm:prSet/>
      <dgm:spPr/>
      <dgm:t>
        <a:bodyPr/>
        <a:lstStyle/>
        <a:p>
          <a:endParaRPr lang="el-GR"/>
        </a:p>
      </dgm:t>
    </dgm:pt>
    <dgm:pt modelId="{6A8A811B-5599-4A72-B143-574D9D08A7C7}" type="sibTrans" cxnId="{4EAF2E73-7AC0-4AEE-AEE3-01CD1293DAEB}">
      <dgm:prSet/>
      <dgm:spPr/>
      <dgm:t>
        <a:bodyPr/>
        <a:lstStyle/>
        <a:p>
          <a:endParaRPr lang="el-GR"/>
        </a:p>
      </dgm:t>
    </dgm:pt>
    <dgm:pt modelId="{12F7F5CD-7995-4676-B78D-1E3470B323DD}">
      <dgm:prSet phldrT="[Κείμενο]"/>
      <dgm:spPr/>
      <dgm:t>
        <a:bodyPr/>
        <a:lstStyle/>
        <a:p>
          <a:r>
            <a:rPr lang="en-US" b="0" i="0" dirty="0" smtClean="0"/>
            <a:t>the population is increasing</a:t>
          </a:r>
          <a:endParaRPr lang="el-GR" dirty="0"/>
        </a:p>
      </dgm:t>
    </dgm:pt>
    <dgm:pt modelId="{B768ECC4-14BD-4BC6-B580-176AA70D5458}" type="sibTrans" cxnId="{AB579D5C-5EBF-4FC4-9BDA-ED090036A6A7}">
      <dgm:prSet/>
      <dgm:spPr/>
      <dgm:t>
        <a:bodyPr/>
        <a:lstStyle/>
        <a:p>
          <a:endParaRPr lang="el-GR"/>
        </a:p>
      </dgm:t>
    </dgm:pt>
    <dgm:pt modelId="{33A2A93E-E0F6-4C61-81B1-69EC2840FCB3}" type="parTrans" cxnId="{AB579D5C-5EBF-4FC4-9BDA-ED090036A6A7}">
      <dgm:prSet/>
      <dgm:spPr/>
      <dgm:t>
        <a:bodyPr/>
        <a:lstStyle/>
        <a:p>
          <a:endParaRPr lang="el-GR"/>
        </a:p>
      </dgm:t>
    </dgm:pt>
    <dgm:pt modelId="{ECC2930B-F192-4602-9941-6A696DDD29E2}" type="pres">
      <dgm:prSet presAssocID="{334A1427-0596-4295-B2A3-3E9CA7412749}" presName="Name0" presStyleCnt="0">
        <dgm:presLayoutVars>
          <dgm:dir/>
          <dgm:animLvl val="lvl"/>
          <dgm:resizeHandles val="exact"/>
        </dgm:presLayoutVars>
      </dgm:prSet>
      <dgm:spPr/>
    </dgm:pt>
    <dgm:pt modelId="{339689CF-7A79-42D9-BEC4-38DCC78EC7C7}" type="pres">
      <dgm:prSet presAssocID="{12F7F5CD-7995-4676-B78D-1E3470B323D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AB9920-4F2B-4B48-A182-2656B36BCEF5}" type="pres">
      <dgm:prSet presAssocID="{B768ECC4-14BD-4BC6-B580-176AA70D5458}" presName="parTxOnlySpace" presStyleCnt="0"/>
      <dgm:spPr/>
    </dgm:pt>
    <dgm:pt modelId="{31BE30F4-2B57-4EEB-9465-81C7D82AC815}" type="pres">
      <dgm:prSet presAssocID="{DE6AC7F3-F185-48B3-9D0B-D0467A1BBAF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D94CD2-28D6-4C24-A175-2EFECC839D3C}" type="pres">
      <dgm:prSet presAssocID="{F9194E1B-EB87-4190-832C-6BFF952FF41F}" presName="parTxOnlySpace" presStyleCnt="0"/>
      <dgm:spPr/>
    </dgm:pt>
    <dgm:pt modelId="{4C4FF78D-74CF-48D4-A726-B6DF84D46ECC}" type="pres">
      <dgm:prSet presAssocID="{2F02DE10-56DD-4B9C-A20B-2AD9C914084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BF7B0D-4E8D-423C-BD16-DD1322C2F64E}" type="pres">
      <dgm:prSet presAssocID="{D3692520-B8AE-4716-80F8-3C181F95E723}" presName="parTxOnlySpace" presStyleCnt="0"/>
      <dgm:spPr/>
    </dgm:pt>
    <dgm:pt modelId="{38E1E36E-2FCD-4C21-9CC4-1BD586B1DDCB}" type="pres">
      <dgm:prSet presAssocID="{5CE2C0C7-2AF7-4032-A0BC-5CC17A81046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556FEE-8CD0-4C3A-94E1-EAE4A2D92C5F}" type="pres">
      <dgm:prSet presAssocID="{B530A2C4-8DC9-4B68-87AC-BDED26B6AFAC}" presName="parTxOnlySpace" presStyleCnt="0"/>
      <dgm:spPr/>
    </dgm:pt>
    <dgm:pt modelId="{173631AB-B577-47D2-87B0-51D1774FFC90}" type="pres">
      <dgm:prSet presAssocID="{2D248C96-76AF-453F-91E7-2A6F476E3B4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B579D5C-5EBF-4FC4-9BDA-ED090036A6A7}" srcId="{334A1427-0596-4295-B2A3-3E9CA7412749}" destId="{12F7F5CD-7995-4676-B78D-1E3470B323DD}" srcOrd="0" destOrd="0" parTransId="{33A2A93E-E0F6-4C61-81B1-69EC2840FCB3}" sibTransId="{B768ECC4-14BD-4BC6-B580-176AA70D5458}"/>
    <dgm:cxn modelId="{472114E0-BD67-48B9-BEF9-08BDAE7ADB7A}" type="presOf" srcId="{12F7F5CD-7995-4676-B78D-1E3470B323DD}" destId="{339689CF-7A79-42D9-BEC4-38DCC78EC7C7}" srcOrd="0" destOrd="0" presId="urn:microsoft.com/office/officeart/2005/8/layout/chevron1"/>
    <dgm:cxn modelId="{84D497D9-56EE-48D9-A12A-09E868117205}" srcId="{334A1427-0596-4295-B2A3-3E9CA7412749}" destId="{2F02DE10-56DD-4B9C-A20B-2AD9C9140840}" srcOrd="2" destOrd="0" parTransId="{B112873A-25B5-43D4-8329-27E900B1FB61}" sibTransId="{D3692520-B8AE-4716-80F8-3C181F95E723}"/>
    <dgm:cxn modelId="{CD0B8F80-F0EB-47F9-B0F2-EF62238E1047}" type="presOf" srcId="{5CE2C0C7-2AF7-4032-A0BC-5CC17A810469}" destId="{38E1E36E-2FCD-4C21-9CC4-1BD586B1DDCB}" srcOrd="0" destOrd="0" presId="urn:microsoft.com/office/officeart/2005/8/layout/chevron1"/>
    <dgm:cxn modelId="{4EAF2E73-7AC0-4AEE-AEE3-01CD1293DAEB}" srcId="{334A1427-0596-4295-B2A3-3E9CA7412749}" destId="{2D248C96-76AF-453F-91E7-2A6F476E3B4D}" srcOrd="4" destOrd="0" parTransId="{6C5CB2FB-74D2-4969-B3FE-94A638BBF0FA}" sibTransId="{6A8A811B-5599-4A72-B143-574D9D08A7C7}"/>
    <dgm:cxn modelId="{46987785-2FC5-4AAE-95D5-88F088D4A7B5}" type="presOf" srcId="{2F02DE10-56DD-4B9C-A20B-2AD9C9140840}" destId="{4C4FF78D-74CF-48D4-A726-B6DF84D46ECC}" srcOrd="0" destOrd="0" presId="urn:microsoft.com/office/officeart/2005/8/layout/chevron1"/>
    <dgm:cxn modelId="{9058FA28-872A-4E27-BC3A-7ABAAEE0736E}" type="presOf" srcId="{2D248C96-76AF-453F-91E7-2A6F476E3B4D}" destId="{173631AB-B577-47D2-87B0-51D1774FFC90}" srcOrd="0" destOrd="0" presId="urn:microsoft.com/office/officeart/2005/8/layout/chevron1"/>
    <dgm:cxn modelId="{910B7E1C-B583-4E82-975B-CD5F6002942B}" type="presOf" srcId="{334A1427-0596-4295-B2A3-3E9CA7412749}" destId="{ECC2930B-F192-4602-9941-6A696DDD29E2}" srcOrd="0" destOrd="0" presId="urn:microsoft.com/office/officeart/2005/8/layout/chevron1"/>
    <dgm:cxn modelId="{F0D98498-95C1-4CE1-9C0E-C0599C06F230}" srcId="{334A1427-0596-4295-B2A3-3E9CA7412749}" destId="{5CE2C0C7-2AF7-4032-A0BC-5CC17A810469}" srcOrd="3" destOrd="0" parTransId="{0D367D82-3E38-473F-A087-CDDD03D8F24A}" sibTransId="{B530A2C4-8DC9-4B68-87AC-BDED26B6AFAC}"/>
    <dgm:cxn modelId="{7F8C4A2B-1CBF-43C2-924A-9ADB9D4563C2}" type="presOf" srcId="{DE6AC7F3-F185-48B3-9D0B-D0467A1BBAFD}" destId="{31BE30F4-2B57-4EEB-9465-81C7D82AC815}" srcOrd="0" destOrd="0" presId="urn:microsoft.com/office/officeart/2005/8/layout/chevron1"/>
    <dgm:cxn modelId="{4B28D5DC-17E2-4897-9941-8DB90E31DA2E}" srcId="{334A1427-0596-4295-B2A3-3E9CA7412749}" destId="{DE6AC7F3-F185-48B3-9D0B-D0467A1BBAFD}" srcOrd="1" destOrd="0" parTransId="{8CDDF875-2C62-4430-88A4-BE33B5187319}" sibTransId="{F9194E1B-EB87-4190-832C-6BFF952FF41F}"/>
    <dgm:cxn modelId="{30E27B47-5189-420A-995A-EDEC567E2EAC}" type="presParOf" srcId="{ECC2930B-F192-4602-9941-6A696DDD29E2}" destId="{339689CF-7A79-42D9-BEC4-38DCC78EC7C7}" srcOrd="0" destOrd="0" presId="urn:microsoft.com/office/officeart/2005/8/layout/chevron1"/>
    <dgm:cxn modelId="{33188CAD-567F-463B-86BB-5CF05AEA5E64}" type="presParOf" srcId="{ECC2930B-F192-4602-9941-6A696DDD29E2}" destId="{87AB9920-4F2B-4B48-A182-2656B36BCEF5}" srcOrd="1" destOrd="0" presId="urn:microsoft.com/office/officeart/2005/8/layout/chevron1"/>
    <dgm:cxn modelId="{33DEB02E-82FF-4645-91DC-5A418E34B432}" type="presParOf" srcId="{ECC2930B-F192-4602-9941-6A696DDD29E2}" destId="{31BE30F4-2B57-4EEB-9465-81C7D82AC815}" srcOrd="2" destOrd="0" presId="urn:microsoft.com/office/officeart/2005/8/layout/chevron1"/>
    <dgm:cxn modelId="{D6856B0A-7C63-41B3-81A4-4BF0CF740A99}" type="presParOf" srcId="{ECC2930B-F192-4602-9941-6A696DDD29E2}" destId="{2CD94CD2-28D6-4C24-A175-2EFECC839D3C}" srcOrd="3" destOrd="0" presId="urn:microsoft.com/office/officeart/2005/8/layout/chevron1"/>
    <dgm:cxn modelId="{FB7B49C5-7842-4D87-AC92-29E294ADEFEC}" type="presParOf" srcId="{ECC2930B-F192-4602-9941-6A696DDD29E2}" destId="{4C4FF78D-74CF-48D4-A726-B6DF84D46ECC}" srcOrd="4" destOrd="0" presId="urn:microsoft.com/office/officeart/2005/8/layout/chevron1"/>
    <dgm:cxn modelId="{9A7F9A9B-5921-48F2-B8ED-A2450FFC2D3A}" type="presParOf" srcId="{ECC2930B-F192-4602-9941-6A696DDD29E2}" destId="{B4BF7B0D-4E8D-423C-BD16-DD1322C2F64E}" srcOrd="5" destOrd="0" presId="urn:microsoft.com/office/officeart/2005/8/layout/chevron1"/>
    <dgm:cxn modelId="{B4A56447-9900-4BBF-AAEE-55FF515F1B2B}" type="presParOf" srcId="{ECC2930B-F192-4602-9941-6A696DDD29E2}" destId="{38E1E36E-2FCD-4C21-9CC4-1BD586B1DDCB}" srcOrd="6" destOrd="0" presId="urn:microsoft.com/office/officeart/2005/8/layout/chevron1"/>
    <dgm:cxn modelId="{44EC1D4B-AF37-404C-9A7E-E9A9FDA71F1A}" type="presParOf" srcId="{ECC2930B-F192-4602-9941-6A696DDD29E2}" destId="{55556FEE-8CD0-4C3A-94E1-EAE4A2D92C5F}" srcOrd="7" destOrd="0" presId="urn:microsoft.com/office/officeart/2005/8/layout/chevron1"/>
    <dgm:cxn modelId="{F836E8A1-E734-4080-9BB3-DDF76246162C}" type="presParOf" srcId="{ECC2930B-F192-4602-9941-6A696DDD29E2}" destId="{173631AB-B577-47D2-87B0-51D1774FFC9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6C4401-F35C-4E03-960D-FA18F3B6665C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0AB0FE3-508E-4952-B40F-548BAB2E8F13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b="0" i="0" dirty="0" smtClean="0"/>
            <a:t>The term “drought’’ means a long period of time with little or no rainfall. </a:t>
          </a:r>
          <a:endParaRPr lang="el-GR" dirty="0"/>
        </a:p>
      </dgm:t>
    </dgm:pt>
    <dgm:pt modelId="{1F0F1DB6-F1A1-4966-AB79-B319FE48D6C1}" type="parTrans" cxnId="{B89CF874-4188-4D76-BDBA-DF0B21EAB20E}">
      <dgm:prSet/>
      <dgm:spPr/>
      <dgm:t>
        <a:bodyPr/>
        <a:lstStyle/>
        <a:p>
          <a:endParaRPr lang="el-GR"/>
        </a:p>
      </dgm:t>
    </dgm:pt>
    <dgm:pt modelId="{070DA98A-2F46-44B6-BF08-7D26E046014E}" type="sibTrans" cxnId="{B89CF874-4188-4D76-BDBA-DF0B21EAB20E}">
      <dgm:prSet/>
      <dgm:spPr/>
      <dgm:t>
        <a:bodyPr/>
        <a:lstStyle/>
        <a:p>
          <a:endParaRPr lang="el-GR"/>
        </a:p>
      </dgm:t>
    </dgm:pt>
    <dgm:pt modelId="{5E1355CC-ED34-47AA-8903-43110BD51642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b="0" i="0" dirty="0" smtClean="0"/>
            <a:t>In drought-prone areas the soil is already exposed and its gets blown up the wind, or the occasional rain. </a:t>
          </a:r>
          <a:endParaRPr lang="el-GR" dirty="0"/>
        </a:p>
      </dgm:t>
    </dgm:pt>
    <dgm:pt modelId="{60108FCF-5467-4FA7-9D37-B44E1291FDE8}" type="parTrans" cxnId="{B01BF5E4-99CE-4346-B8B0-12B68C764E35}">
      <dgm:prSet/>
      <dgm:spPr/>
      <dgm:t>
        <a:bodyPr/>
        <a:lstStyle/>
        <a:p>
          <a:endParaRPr lang="el-GR"/>
        </a:p>
      </dgm:t>
    </dgm:pt>
    <dgm:pt modelId="{B72AE63D-4749-48A8-9F32-6A0AAD2FBADA}" type="sibTrans" cxnId="{B01BF5E4-99CE-4346-B8B0-12B68C764E35}">
      <dgm:prSet/>
      <dgm:spPr/>
      <dgm:t>
        <a:bodyPr/>
        <a:lstStyle/>
        <a:p>
          <a:endParaRPr lang="el-GR"/>
        </a:p>
      </dgm:t>
    </dgm:pt>
    <dgm:pt modelId="{E52A02DE-B528-437B-8A34-1F6421D1C11B}" type="pres">
      <dgm:prSet presAssocID="{746C4401-F35C-4E03-960D-FA18F3B666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102B65B-AFD4-4CE7-9319-CAFC377BBEC3}" type="pres">
      <dgm:prSet presAssocID="{746C4401-F35C-4E03-960D-FA18F3B6665C}" presName="divider" presStyleLbl="fgShp" presStyleIdx="0" presStyleCnt="1"/>
      <dgm:spPr/>
    </dgm:pt>
    <dgm:pt modelId="{E266AFEA-81C7-4F64-8B9C-300C1735B00C}" type="pres">
      <dgm:prSet presAssocID="{30AB0FE3-508E-4952-B40F-548BAB2E8F13}" presName="downArrow" presStyleLbl="node1" presStyleIdx="0" presStyleCnt="2"/>
      <dgm:spPr/>
    </dgm:pt>
    <dgm:pt modelId="{F17D8ACF-7C08-4ADE-84B3-6661872ED752}" type="pres">
      <dgm:prSet presAssocID="{30AB0FE3-508E-4952-B40F-548BAB2E8F1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9A5229-A0FC-4410-A674-CB1D3837DB10}" type="pres">
      <dgm:prSet presAssocID="{5E1355CC-ED34-47AA-8903-43110BD51642}" presName="upArrow" presStyleLbl="node1" presStyleIdx="1" presStyleCnt="2"/>
      <dgm:spPr/>
    </dgm:pt>
    <dgm:pt modelId="{93AAF60E-9BEC-4537-B3E1-EDE07C9790B6}" type="pres">
      <dgm:prSet presAssocID="{5E1355CC-ED34-47AA-8903-43110BD5164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03AC7E5-B500-4658-BD42-3179D54B3DD4}" type="presOf" srcId="{5E1355CC-ED34-47AA-8903-43110BD51642}" destId="{93AAF60E-9BEC-4537-B3E1-EDE07C9790B6}" srcOrd="0" destOrd="0" presId="urn:microsoft.com/office/officeart/2005/8/layout/arrow3"/>
    <dgm:cxn modelId="{3FDF109C-2069-4CAA-8E26-1EB16DDB4461}" type="presOf" srcId="{30AB0FE3-508E-4952-B40F-548BAB2E8F13}" destId="{F17D8ACF-7C08-4ADE-84B3-6661872ED752}" srcOrd="0" destOrd="0" presId="urn:microsoft.com/office/officeart/2005/8/layout/arrow3"/>
    <dgm:cxn modelId="{5EDA0D38-B233-4B79-B227-D33DA0B99479}" type="presOf" srcId="{746C4401-F35C-4E03-960D-FA18F3B6665C}" destId="{E52A02DE-B528-437B-8A34-1F6421D1C11B}" srcOrd="0" destOrd="0" presId="urn:microsoft.com/office/officeart/2005/8/layout/arrow3"/>
    <dgm:cxn modelId="{B89CF874-4188-4D76-BDBA-DF0B21EAB20E}" srcId="{746C4401-F35C-4E03-960D-FA18F3B6665C}" destId="{30AB0FE3-508E-4952-B40F-548BAB2E8F13}" srcOrd="0" destOrd="0" parTransId="{1F0F1DB6-F1A1-4966-AB79-B319FE48D6C1}" sibTransId="{070DA98A-2F46-44B6-BF08-7D26E046014E}"/>
    <dgm:cxn modelId="{B01BF5E4-99CE-4346-B8B0-12B68C764E35}" srcId="{746C4401-F35C-4E03-960D-FA18F3B6665C}" destId="{5E1355CC-ED34-47AA-8903-43110BD51642}" srcOrd="1" destOrd="0" parTransId="{60108FCF-5467-4FA7-9D37-B44E1291FDE8}" sibTransId="{B72AE63D-4749-48A8-9F32-6A0AAD2FBADA}"/>
    <dgm:cxn modelId="{9FC7EFAD-FAEA-437B-BD7C-5953DB636432}" type="presParOf" srcId="{E52A02DE-B528-437B-8A34-1F6421D1C11B}" destId="{8102B65B-AFD4-4CE7-9319-CAFC377BBEC3}" srcOrd="0" destOrd="0" presId="urn:microsoft.com/office/officeart/2005/8/layout/arrow3"/>
    <dgm:cxn modelId="{075F2C05-93AB-4ECC-BCA3-DA3DA51741F9}" type="presParOf" srcId="{E52A02DE-B528-437B-8A34-1F6421D1C11B}" destId="{E266AFEA-81C7-4F64-8B9C-300C1735B00C}" srcOrd="1" destOrd="0" presId="urn:microsoft.com/office/officeart/2005/8/layout/arrow3"/>
    <dgm:cxn modelId="{DB32D2FC-AA47-43B1-B67D-7F8FCEFFFB52}" type="presParOf" srcId="{E52A02DE-B528-437B-8A34-1F6421D1C11B}" destId="{F17D8ACF-7C08-4ADE-84B3-6661872ED752}" srcOrd="2" destOrd="0" presId="urn:microsoft.com/office/officeart/2005/8/layout/arrow3"/>
    <dgm:cxn modelId="{4A5F9091-8F7F-4140-8CF8-EACBD3A9D1B2}" type="presParOf" srcId="{E52A02DE-B528-437B-8A34-1F6421D1C11B}" destId="{609A5229-A0FC-4410-A674-CB1D3837DB10}" srcOrd="3" destOrd="0" presId="urn:microsoft.com/office/officeart/2005/8/layout/arrow3"/>
    <dgm:cxn modelId="{0147FB8F-2922-4DA3-8E2D-0DAAA50B308F}" type="presParOf" srcId="{E52A02DE-B528-437B-8A34-1F6421D1C11B}" destId="{93AAF60E-9BEC-4537-B3E1-EDE07C9790B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15AC2A-6E53-4275-AB2C-8CEAB4AE5644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8715BF7-430C-43E0-B70C-64E8BE7407F6}">
      <dgm:prSet phldrT="[Κείμενο]"/>
      <dgm:spPr/>
      <dgm:t>
        <a:bodyPr/>
        <a:lstStyle/>
        <a:p>
          <a:r>
            <a:rPr lang="en-US" b="0" i="0" dirty="0" smtClean="0"/>
            <a:t>How desertification can be controlled?</a:t>
          </a:r>
          <a:endParaRPr lang="el-GR" dirty="0"/>
        </a:p>
      </dgm:t>
    </dgm:pt>
    <dgm:pt modelId="{7BEEA845-5AF6-4252-B8DD-01E9D93562AE}" type="parTrans" cxnId="{26BB84CE-03CA-4219-9E3B-072EB7A07101}">
      <dgm:prSet/>
      <dgm:spPr/>
      <dgm:t>
        <a:bodyPr/>
        <a:lstStyle/>
        <a:p>
          <a:endParaRPr lang="el-GR"/>
        </a:p>
      </dgm:t>
    </dgm:pt>
    <dgm:pt modelId="{97F73328-189D-41D9-81B4-80DE29C9CA95}" type="sibTrans" cxnId="{26BB84CE-03CA-4219-9E3B-072EB7A07101}">
      <dgm:prSet/>
      <dgm:spPr/>
      <dgm:t>
        <a:bodyPr/>
        <a:lstStyle/>
        <a:p>
          <a:endParaRPr lang="el-GR"/>
        </a:p>
      </dgm:t>
    </dgm:pt>
    <dgm:pt modelId="{0B0EB826-E115-4CE4-A5B5-2A0501838BB1}">
      <dgm:prSet phldrT="[Κείμενο]"/>
      <dgm:spPr/>
      <dgm:t>
        <a:bodyPr/>
        <a:lstStyle/>
        <a:p>
          <a:r>
            <a:rPr lang="en-US" b="1" i="0" dirty="0" smtClean="0"/>
            <a:t>crop rotation</a:t>
          </a:r>
          <a:endParaRPr lang="el-GR" b="1" dirty="0"/>
        </a:p>
      </dgm:t>
    </dgm:pt>
    <dgm:pt modelId="{82C125AE-B044-4454-8D15-27929D4B4267}" type="parTrans" cxnId="{8E68E471-20FB-4155-B45C-B7D49245BF7A}">
      <dgm:prSet/>
      <dgm:spPr/>
      <dgm:t>
        <a:bodyPr/>
        <a:lstStyle/>
        <a:p>
          <a:endParaRPr lang="el-GR"/>
        </a:p>
      </dgm:t>
    </dgm:pt>
    <dgm:pt modelId="{7CA0B1E4-DFAA-4CED-ADED-2DB21E419FF4}" type="sibTrans" cxnId="{8E68E471-20FB-4155-B45C-B7D49245BF7A}">
      <dgm:prSet/>
      <dgm:spPr/>
      <dgm:t>
        <a:bodyPr/>
        <a:lstStyle/>
        <a:p>
          <a:endParaRPr lang="el-GR"/>
        </a:p>
      </dgm:t>
    </dgm:pt>
    <dgm:pt modelId="{A84603DF-6D42-4214-92D5-3D2BDB5E4D90}">
      <dgm:prSet phldrT="[Κείμενο]"/>
      <dgm:spPr/>
      <dgm:t>
        <a:bodyPr/>
        <a:lstStyle/>
        <a:p>
          <a:r>
            <a:rPr lang="en-US" b="1" i="0" dirty="0" smtClean="0"/>
            <a:t>controlled grazing</a:t>
          </a:r>
          <a:endParaRPr lang="el-GR" b="1" dirty="0"/>
        </a:p>
      </dgm:t>
    </dgm:pt>
    <dgm:pt modelId="{2E61ED3F-C72C-4377-9D04-4CA3D6238851}" type="parTrans" cxnId="{1606A8CF-2157-48F1-9F83-A02D38BE76D6}">
      <dgm:prSet/>
      <dgm:spPr/>
      <dgm:t>
        <a:bodyPr/>
        <a:lstStyle/>
        <a:p>
          <a:endParaRPr lang="el-GR"/>
        </a:p>
      </dgm:t>
    </dgm:pt>
    <dgm:pt modelId="{9AB9CDF4-7316-4647-8F0B-13940271DA9E}" type="sibTrans" cxnId="{1606A8CF-2157-48F1-9F83-A02D38BE76D6}">
      <dgm:prSet/>
      <dgm:spPr/>
      <dgm:t>
        <a:bodyPr/>
        <a:lstStyle/>
        <a:p>
          <a:endParaRPr lang="el-GR"/>
        </a:p>
      </dgm:t>
    </dgm:pt>
    <dgm:pt modelId="{2B8252E2-F733-4133-AB2C-EBF7B532D6D0}">
      <dgm:prSet phldrT="[Κείμενο]"/>
      <dgm:spPr/>
      <dgm:t>
        <a:bodyPr/>
        <a:lstStyle/>
        <a:p>
          <a:r>
            <a:rPr lang="en-US" b="1" i="0" dirty="0" smtClean="0"/>
            <a:t>wind brakes</a:t>
          </a:r>
          <a:endParaRPr lang="el-GR" b="1" dirty="0"/>
        </a:p>
      </dgm:t>
    </dgm:pt>
    <dgm:pt modelId="{14E06320-86DB-44F0-9FF2-7951103EF773}" type="parTrans" cxnId="{B1941D29-0EB3-4BDD-87A2-27F281053187}">
      <dgm:prSet/>
      <dgm:spPr/>
      <dgm:t>
        <a:bodyPr/>
        <a:lstStyle/>
        <a:p>
          <a:endParaRPr lang="el-GR"/>
        </a:p>
      </dgm:t>
    </dgm:pt>
    <dgm:pt modelId="{3ED914B2-33BA-4787-B3E3-4B2E7E7B0529}" type="sibTrans" cxnId="{B1941D29-0EB3-4BDD-87A2-27F281053187}">
      <dgm:prSet/>
      <dgm:spPr/>
      <dgm:t>
        <a:bodyPr/>
        <a:lstStyle/>
        <a:p>
          <a:endParaRPr lang="el-GR"/>
        </a:p>
      </dgm:t>
    </dgm:pt>
    <dgm:pt modelId="{A136AA2B-E274-4B6F-A97E-27F33E100CD7}" type="pres">
      <dgm:prSet presAssocID="{0015AC2A-6E53-4275-AB2C-8CEAB4AE56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A468EAF-1F4E-408D-B0AC-DD33E6EDB836}" type="pres">
      <dgm:prSet presAssocID="{A8715BF7-430C-43E0-B70C-64E8BE7407F6}" presName="hierRoot1" presStyleCnt="0">
        <dgm:presLayoutVars>
          <dgm:hierBranch val="init"/>
        </dgm:presLayoutVars>
      </dgm:prSet>
      <dgm:spPr/>
    </dgm:pt>
    <dgm:pt modelId="{541FEE90-4B26-445E-A295-CEE6D75D9B53}" type="pres">
      <dgm:prSet presAssocID="{A8715BF7-430C-43E0-B70C-64E8BE7407F6}" presName="rootComposite1" presStyleCnt="0"/>
      <dgm:spPr/>
    </dgm:pt>
    <dgm:pt modelId="{91AAE14E-B6DD-4E17-A811-96CE6B3D776F}" type="pres">
      <dgm:prSet presAssocID="{A8715BF7-430C-43E0-B70C-64E8BE7407F6}" presName="rootText1" presStyleLbl="node0" presStyleIdx="0" presStyleCnt="1" custScaleX="339391" custScaleY="136197" custLinFactY="-45453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FE17341-1151-4D31-A133-ECC191806D0E}" type="pres">
      <dgm:prSet presAssocID="{A8715BF7-430C-43E0-B70C-64E8BE7407F6}" presName="rootConnector1" presStyleLbl="node1" presStyleIdx="0" presStyleCnt="0"/>
      <dgm:spPr/>
      <dgm:t>
        <a:bodyPr/>
        <a:lstStyle/>
        <a:p>
          <a:endParaRPr lang="el-GR"/>
        </a:p>
      </dgm:t>
    </dgm:pt>
    <dgm:pt modelId="{007468A4-4CE7-48E7-9537-9D1B6FBFE829}" type="pres">
      <dgm:prSet presAssocID="{A8715BF7-430C-43E0-B70C-64E8BE7407F6}" presName="hierChild2" presStyleCnt="0"/>
      <dgm:spPr/>
    </dgm:pt>
    <dgm:pt modelId="{F2EE9B63-8E1E-40E0-BAC7-E764D980E74C}" type="pres">
      <dgm:prSet presAssocID="{82C125AE-B044-4454-8D15-27929D4B4267}" presName="Name37" presStyleLbl="parChTrans1D2" presStyleIdx="0" presStyleCnt="3"/>
      <dgm:spPr/>
      <dgm:t>
        <a:bodyPr/>
        <a:lstStyle/>
        <a:p>
          <a:endParaRPr lang="el-GR"/>
        </a:p>
      </dgm:t>
    </dgm:pt>
    <dgm:pt modelId="{6F0A6D72-AE5A-4732-9E4B-3F8DA12B5D0E}" type="pres">
      <dgm:prSet presAssocID="{0B0EB826-E115-4CE4-A5B5-2A0501838BB1}" presName="hierRoot2" presStyleCnt="0">
        <dgm:presLayoutVars>
          <dgm:hierBranch val="init"/>
        </dgm:presLayoutVars>
      </dgm:prSet>
      <dgm:spPr/>
    </dgm:pt>
    <dgm:pt modelId="{2ADE0CDB-4647-403B-9C0E-11F4F8E73E76}" type="pres">
      <dgm:prSet presAssocID="{0B0EB826-E115-4CE4-A5B5-2A0501838BB1}" presName="rootComposite" presStyleCnt="0"/>
      <dgm:spPr/>
    </dgm:pt>
    <dgm:pt modelId="{FC9F6C3B-FFE7-4097-B23F-43C68E6219F8}" type="pres">
      <dgm:prSet presAssocID="{0B0EB826-E115-4CE4-A5B5-2A0501838BB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E5A5F0C-1904-4EB9-9A31-A023D06987B5}" type="pres">
      <dgm:prSet presAssocID="{0B0EB826-E115-4CE4-A5B5-2A0501838BB1}" presName="rootConnector" presStyleLbl="node2" presStyleIdx="0" presStyleCnt="3"/>
      <dgm:spPr/>
      <dgm:t>
        <a:bodyPr/>
        <a:lstStyle/>
        <a:p>
          <a:endParaRPr lang="el-GR"/>
        </a:p>
      </dgm:t>
    </dgm:pt>
    <dgm:pt modelId="{E5620725-653F-4411-8BB3-8E8068FF2B54}" type="pres">
      <dgm:prSet presAssocID="{0B0EB826-E115-4CE4-A5B5-2A0501838BB1}" presName="hierChild4" presStyleCnt="0"/>
      <dgm:spPr/>
    </dgm:pt>
    <dgm:pt modelId="{16EED839-D8D1-44F5-A810-C3FE8F5F58B0}" type="pres">
      <dgm:prSet presAssocID="{0B0EB826-E115-4CE4-A5B5-2A0501838BB1}" presName="hierChild5" presStyleCnt="0"/>
      <dgm:spPr/>
    </dgm:pt>
    <dgm:pt modelId="{253F99CC-EC99-4107-91B7-A8049EF1D2EC}" type="pres">
      <dgm:prSet presAssocID="{2E61ED3F-C72C-4377-9D04-4CA3D6238851}" presName="Name37" presStyleLbl="parChTrans1D2" presStyleIdx="1" presStyleCnt="3"/>
      <dgm:spPr/>
      <dgm:t>
        <a:bodyPr/>
        <a:lstStyle/>
        <a:p>
          <a:endParaRPr lang="el-GR"/>
        </a:p>
      </dgm:t>
    </dgm:pt>
    <dgm:pt modelId="{F7CC9CEF-9307-45AC-BCBD-33EC530899D7}" type="pres">
      <dgm:prSet presAssocID="{A84603DF-6D42-4214-92D5-3D2BDB5E4D90}" presName="hierRoot2" presStyleCnt="0">
        <dgm:presLayoutVars>
          <dgm:hierBranch val="init"/>
        </dgm:presLayoutVars>
      </dgm:prSet>
      <dgm:spPr/>
    </dgm:pt>
    <dgm:pt modelId="{70CE826C-A468-4FC8-AA2D-D3245C314D3B}" type="pres">
      <dgm:prSet presAssocID="{A84603DF-6D42-4214-92D5-3D2BDB5E4D90}" presName="rootComposite" presStyleCnt="0"/>
      <dgm:spPr/>
    </dgm:pt>
    <dgm:pt modelId="{4CF08283-D79C-482E-A873-EA2188E3F3BB}" type="pres">
      <dgm:prSet presAssocID="{A84603DF-6D42-4214-92D5-3D2BDB5E4D9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8FC161-1A5E-4FF1-996A-633B6376040A}" type="pres">
      <dgm:prSet presAssocID="{A84603DF-6D42-4214-92D5-3D2BDB5E4D90}" presName="rootConnector" presStyleLbl="node2" presStyleIdx="1" presStyleCnt="3"/>
      <dgm:spPr/>
      <dgm:t>
        <a:bodyPr/>
        <a:lstStyle/>
        <a:p>
          <a:endParaRPr lang="el-GR"/>
        </a:p>
      </dgm:t>
    </dgm:pt>
    <dgm:pt modelId="{1D2DFBE5-0439-4ED8-B89E-7B0E3CC994CD}" type="pres">
      <dgm:prSet presAssocID="{A84603DF-6D42-4214-92D5-3D2BDB5E4D90}" presName="hierChild4" presStyleCnt="0"/>
      <dgm:spPr/>
    </dgm:pt>
    <dgm:pt modelId="{096F4269-2914-47A8-8B03-B0D3960FFDB5}" type="pres">
      <dgm:prSet presAssocID="{A84603DF-6D42-4214-92D5-3D2BDB5E4D90}" presName="hierChild5" presStyleCnt="0"/>
      <dgm:spPr/>
    </dgm:pt>
    <dgm:pt modelId="{9E9ECD50-5760-4422-864D-44D5B528A5DB}" type="pres">
      <dgm:prSet presAssocID="{14E06320-86DB-44F0-9FF2-7951103EF773}" presName="Name37" presStyleLbl="parChTrans1D2" presStyleIdx="2" presStyleCnt="3"/>
      <dgm:spPr/>
      <dgm:t>
        <a:bodyPr/>
        <a:lstStyle/>
        <a:p>
          <a:endParaRPr lang="el-GR"/>
        </a:p>
      </dgm:t>
    </dgm:pt>
    <dgm:pt modelId="{3FC2FB71-8504-4DFB-A561-53A99D6F4DF9}" type="pres">
      <dgm:prSet presAssocID="{2B8252E2-F733-4133-AB2C-EBF7B532D6D0}" presName="hierRoot2" presStyleCnt="0">
        <dgm:presLayoutVars>
          <dgm:hierBranch val="init"/>
        </dgm:presLayoutVars>
      </dgm:prSet>
      <dgm:spPr/>
    </dgm:pt>
    <dgm:pt modelId="{79D3F8EE-81CA-489F-A9AE-326850DE934B}" type="pres">
      <dgm:prSet presAssocID="{2B8252E2-F733-4133-AB2C-EBF7B532D6D0}" presName="rootComposite" presStyleCnt="0"/>
      <dgm:spPr/>
    </dgm:pt>
    <dgm:pt modelId="{D1181186-1DED-4DE5-A0ED-28AF95226E05}" type="pres">
      <dgm:prSet presAssocID="{2B8252E2-F733-4133-AB2C-EBF7B532D6D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4B9F1CB-25F1-4A74-8145-90DDB5457A21}" type="pres">
      <dgm:prSet presAssocID="{2B8252E2-F733-4133-AB2C-EBF7B532D6D0}" presName="rootConnector" presStyleLbl="node2" presStyleIdx="2" presStyleCnt="3"/>
      <dgm:spPr/>
      <dgm:t>
        <a:bodyPr/>
        <a:lstStyle/>
        <a:p>
          <a:endParaRPr lang="el-GR"/>
        </a:p>
      </dgm:t>
    </dgm:pt>
    <dgm:pt modelId="{619A6F8B-043D-41A6-976D-644FEB0D5CF4}" type="pres">
      <dgm:prSet presAssocID="{2B8252E2-F733-4133-AB2C-EBF7B532D6D0}" presName="hierChild4" presStyleCnt="0"/>
      <dgm:spPr/>
    </dgm:pt>
    <dgm:pt modelId="{231FEE25-C088-4487-AF85-A1A012F5ADDF}" type="pres">
      <dgm:prSet presAssocID="{2B8252E2-F733-4133-AB2C-EBF7B532D6D0}" presName="hierChild5" presStyleCnt="0"/>
      <dgm:spPr/>
    </dgm:pt>
    <dgm:pt modelId="{35863A1F-C512-4F3F-8CBB-51607ECEF388}" type="pres">
      <dgm:prSet presAssocID="{A8715BF7-430C-43E0-B70C-64E8BE7407F6}" presName="hierChild3" presStyleCnt="0"/>
      <dgm:spPr/>
    </dgm:pt>
  </dgm:ptLst>
  <dgm:cxnLst>
    <dgm:cxn modelId="{31C67D45-04C0-490C-9CE6-E42560E03E3B}" type="presOf" srcId="{0B0EB826-E115-4CE4-A5B5-2A0501838BB1}" destId="{FC9F6C3B-FFE7-4097-B23F-43C68E6219F8}" srcOrd="0" destOrd="0" presId="urn:microsoft.com/office/officeart/2005/8/layout/orgChart1"/>
    <dgm:cxn modelId="{A38C128E-C63A-4250-A469-F7461D2CE52F}" type="presOf" srcId="{82C125AE-B044-4454-8D15-27929D4B4267}" destId="{F2EE9B63-8E1E-40E0-BAC7-E764D980E74C}" srcOrd="0" destOrd="0" presId="urn:microsoft.com/office/officeart/2005/8/layout/orgChart1"/>
    <dgm:cxn modelId="{8E68E471-20FB-4155-B45C-B7D49245BF7A}" srcId="{A8715BF7-430C-43E0-B70C-64E8BE7407F6}" destId="{0B0EB826-E115-4CE4-A5B5-2A0501838BB1}" srcOrd="0" destOrd="0" parTransId="{82C125AE-B044-4454-8D15-27929D4B4267}" sibTransId="{7CA0B1E4-DFAA-4CED-ADED-2DB21E419FF4}"/>
    <dgm:cxn modelId="{F46DB480-A331-473C-B36C-FC10024A4175}" type="presOf" srcId="{A84603DF-6D42-4214-92D5-3D2BDB5E4D90}" destId="{308FC161-1A5E-4FF1-996A-633B6376040A}" srcOrd="1" destOrd="0" presId="urn:microsoft.com/office/officeart/2005/8/layout/orgChart1"/>
    <dgm:cxn modelId="{14BDA303-C14F-458C-B4A8-07540484CE1F}" type="presOf" srcId="{2E61ED3F-C72C-4377-9D04-4CA3D6238851}" destId="{253F99CC-EC99-4107-91B7-A8049EF1D2EC}" srcOrd="0" destOrd="0" presId="urn:microsoft.com/office/officeart/2005/8/layout/orgChart1"/>
    <dgm:cxn modelId="{00FC7F25-760D-4FA1-8EE2-1827C1A013F3}" type="presOf" srcId="{A8715BF7-430C-43E0-B70C-64E8BE7407F6}" destId="{91AAE14E-B6DD-4E17-A811-96CE6B3D776F}" srcOrd="0" destOrd="0" presId="urn:microsoft.com/office/officeart/2005/8/layout/orgChart1"/>
    <dgm:cxn modelId="{B1941D29-0EB3-4BDD-87A2-27F281053187}" srcId="{A8715BF7-430C-43E0-B70C-64E8BE7407F6}" destId="{2B8252E2-F733-4133-AB2C-EBF7B532D6D0}" srcOrd="2" destOrd="0" parTransId="{14E06320-86DB-44F0-9FF2-7951103EF773}" sibTransId="{3ED914B2-33BA-4787-B3E3-4B2E7E7B0529}"/>
    <dgm:cxn modelId="{1606A8CF-2157-48F1-9F83-A02D38BE76D6}" srcId="{A8715BF7-430C-43E0-B70C-64E8BE7407F6}" destId="{A84603DF-6D42-4214-92D5-3D2BDB5E4D90}" srcOrd="1" destOrd="0" parTransId="{2E61ED3F-C72C-4377-9D04-4CA3D6238851}" sibTransId="{9AB9CDF4-7316-4647-8F0B-13940271DA9E}"/>
    <dgm:cxn modelId="{4EE2F897-71E7-4958-9486-D97BBF10AA05}" type="presOf" srcId="{2B8252E2-F733-4133-AB2C-EBF7B532D6D0}" destId="{D1181186-1DED-4DE5-A0ED-28AF95226E05}" srcOrd="0" destOrd="0" presId="urn:microsoft.com/office/officeart/2005/8/layout/orgChart1"/>
    <dgm:cxn modelId="{CE007062-E33A-45F0-AA5F-A59424719701}" type="presOf" srcId="{A8715BF7-430C-43E0-B70C-64E8BE7407F6}" destId="{5FE17341-1151-4D31-A133-ECC191806D0E}" srcOrd="1" destOrd="0" presId="urn:microsoft.com/office/officeart/2005/8/layout/orgChart1"/>
    <dgm:cxn modelId="{B559873E-CDA2-491E-8FEA-EC7C07BD8680}" type="presOf" srcId="{2B8252E2-F733-4133-AB2C-EBF7B532D6D0}" destId="{14B9F1CB-25F1-4A74-8145-90DDB5457A21}" srcOrd="1" destOrd="0" presId="urn:microsoft.com/office/officeart/2005/8/layout/orgChart1"/>
    <dgm:cxn modelId="{798A3F92-A4C5-43FC-B036-FD2EBBB61274}" type="presOf" srcId="{A84603DF-6D42-4214-92D5-3D2BDB5E4D90}" destId="{4CF08283-D79C-482E-A873-EA2188E3F3BB}" srcOrd="0" destOrd="0" presId="urn:microsoft.com/office/officeart/2005/8/layout/orgChart1"/>
    <dgm:cxn modelId="{3722DE09-5081-4168-B751-42EA57873054}" type="presOf" srcId="{14E06320-86DB-44F0-9FF2-7951103EF773}" destId="{9E9ECD50-5760-4422-864D-44D5B528A5DB}" srcOrd="0" destOrd="0" presId="urn:microsoft.com/office/officeart/2005/8/layout/orgChart1"/>
    <dgm:cxn modelId="{585DA814-A954-43DA-AB7E-3F61FA21161D}" type="presOf" srcId="{0B0EB826-E115-4CE4-A5B5-2A0501838BB1}" destId="{5E5A5F0C-1904-4EB9-9A31-A023D06987B5}" srcOrd="1" destOrd="0" presId="urn:microsoft.com/office/officeart/2005/8/layout/orgChart1"/>
    <dgm:cxn modelId="{7A9BE755-D8A7-430F-B2A4-CC0FD54A6F22}" type="presOf" srcId="{0015AC2A-6E53-4275-AB2C-8CEAB4AE5644}" destId="{A136AA2B-E274-4B6F-A97E-27F33E100CD7}" srcOrd="0" destOrd="0" presId="urn:microsoft.com/office/officeart/2005/8/layout/orgChart1"/>
    <dgm:cxn modelId="{26BB84CE-03CA-4219-9E3B-072EB7A07101}" srcId="{0015AC2A-6E53-4275-AB2C-8CEAB4AE5644}" destId="{A8715BF7-430C-43E0-B70C-64E8BE7407F6}" srcOrd="0" destOrd="0" parTransId="{7BEEA845-5AF6-4252-B8DD-01E9D93562AE}" sibTransId="{97F73328-189D-41D9-81B4-80DE29C9CA95}"/>
    <dgm:cxn modelId="{3F41B275-E455-49A2-A50B-95D15A958693}" type="presParOf" srcId="{A136AA2B-E274-4B6F-A97E-27F33E100CD7}" destId="{BA468EAF-1F4E-408D-B0AC-DD33E6EDB836}" srcOrd="0" destOrd="0" presId="urn:microsoft.com/office/officeart/2005/8/layout/orgChart1"/>
    <dgm:cxn modelId="{001E5522-C3FA-4415-BDB0-FA6E983972F5}" type="presParOf" srcId="{BA468EAF-1F4E-408D-B0AC-DD33E6EDB836}" destId="{541FEE90-4B26-445E-A295-CEE6D75D9B53}" srcOrd="0" destOrd="0" presId="urn:microsoft.com/office/officeart/2005/8/layout/orgChart1"/>
    <dgm:cxn modelId="{A6487705-1446-46BC-9DF9-23CCE758368D}" type="presParOf" srcId="{541FEE90-4B26-445E-A295-CEE6D75D9B53}" destId="{91AAE14E-B6DD-4E17-A811-96CE6B3D776F}" srcOrd="0" destOrd="0" presId="urn:microsoft.com/office/officeart/2005/8/layout/orgChart1"/>
    <dgm:cxn modelId="{4C835AE1-FEFC-440E-BE0F-6C2FBFB552B6}" type="presParOf" srcId="{541FEE90-4B26-445E-A295-CEE6D75D9B53}" destId="{5FE17341-1151-4D31-A133-ECC191806D0E}" srcOrd="1" destOrd="0" presId="urn:microsoft.com/office/officeart/2005/8/layout/orgChart1"/>
    <dgm:cxn modelId="{2C18EAF5-A0CD-4D60-A6AA-00C82EB11D5C}" type="presParOf" srcId="{BA468EAF-1F4E-408D-B0AC-DD33E6EDB836}" destId="{007468A4-4CE7-48E7-9537-9D1B6FBFE829}" srcOrd="1" destOrd="0" presId="urn:microsoft.com/office/officeart/2005/8/layout/orgChart1"/>
    <dgm:cxn modelId="{1530D73C-8B40-407D-9E69-46E00B40B618}" type="presParOf" srcId="{007468A4-4CE7-48E7-9537-9D1B6FBFE829}" destId="{F2EE9B63-8E1E-40E0-BAC7-E764D980E74C}" srcOrd="0" destOrd="0" presId="urn:microsoft.com/office/officeart/2005/8/layout/orgChart1"/>
    <dgm:cxn modelId="{AF0310FF-0CE3-4CD9-85BD-4E1447BA76A4}" type="presParOf" srcId="{007468A4-4CE7-48E7-9537-9D1B6FBFE829}" destId="{6F0A6D72-AE5A-4732-9E4B-3F8DA12B5D0E}" srcOrd="1" destOrd="0" presId="urn:microsoft.com/office/officeart/2005/8/layout/orgChart1"/>
    <dgm:cxn modelId="{313BCECD-3DB8-4142-8B83-D12A43767EE0}" type="presParOf" srcId="{6F0A6D72-AE5A-4732-9E4B-3F8DA12B5D0E}" destId="{2ADE0CDB-4647-403B-9C0E-11F4F8E73E76}" srcOrd="0" destOrd="0" presId="urn:microsoft.com/office/officeart/2005/8/layout/orgChart1"/>
    <dgm:cxn modelId="{CE21B8F3-C37D-4D5D-AD73-DCFAA37C6630}" type="presParOf" srcId="{2ADE0CDB-4647-403B-9C0E-11F4F8E73E76}" destId="{FC9F6C3B-FFE7-4097-B23F-43C68E6219F8}" srcOrd="0" destOrd="0" presId="urn:microsoft.com/office/officeart/2005/8/layout/orgChart1"/>
    <dgm:cxn modelId="{25BB643E-127E-49E9-820F-A1B9ECC4A4FC}" type="presParOf" srcId="{2ADE0CDB-4647-403B-9C0E-11F4F8E73E76}" destId="{5E5A5F0C-1904-4EB9-9A31-A023D06987B5}" srcOrd="1" destOrd="0" presId="urn:microsoft.com/office/officeart/2005/8/layout/orgChart1"/>
    <dgm:cxn modelId="{942333F0-48AF-41F6-A9B8-22768D8437F5}" type="presParOf" srcId="{6F0A6D72-AE5A-4732-9E4B-3F8DA12B5D0E}" destId="{E5620725-653F-4411-8BB3-8E8068FF2B54}" srcOrd="1" destOrd="0" presId="urn:microsoft.com/office/officeart/2005/8/layout/orgChart1"/>
    <dgm:cxn modelId="{B6342E68-CE78-4030-9860-BC9FBAF14DA9}" type="presParOf" srcId="{6F0A6D72-AE5A-4732-9E4B-3F8DA12B5D0E}" destId="{16EED839-D8D1-44F5-A810-C3FE8F5F58B0}" srcOrd="2" destOrd="0" presId="urn:microsoft.com/office/officeart/2005/8/layout/orgChart1"/>
    <dgm:cxn modelId="{58A3E7DB-FE72-4F68-AE7B-B443D52C9873}" type="presParOf" srcId="{007468A4-4CE7-48E7-9537-9D1B6FBFE829}" destId="{253F99CC-EC99-4107-91B7-A8049EF1D2EC}" srcOrd="2" destOrd="0" presId="urn:microsoft.com/office/officeart/2005/8/layout/orgChart1"/>
    <dgm:cxn modelId="{2B02A563-603B-47FE-8A35-9F36F8DD4143}" type="presParOf" srcId="{007468A4-4CE7-48E7-9537-9D1B6FBFE829}" destId="{F7CC9CEF-9307-45AC-BCBD-33EC530899D7}" srcOrd="3" destOrd="0" presId="urn:microsoft.com/office/officeart/2005/8/layout/orgChart1"/>
    <dgm:cxn modelId="{C6F9CA8C-0600-4EB8-83E5-44C6861BFF79}" type="presParOf" srcId="{F7CC9CEF-9307-45AC-BCBD-33EC530899D7}" destId="{70CE826C-A468-4FC8-AA2D-D3245C314D3B}" srcOrd="0" destOrd="0" presId="urn:microsoft.com/office/officeart/2005/8/layout/orgChart1"/>
    <dgm:cxn modelId="{67416B82-2DF9-487B-9E99-3A442BD87088}" type="presParOf" srcId="{70CE826C-A468-4FC8-AA2D-D3245C314D3B}" destId="{4CF08283-D79C-482E-A873-EA2188E3F3BB}" srcOrd="0" destOrd="0" presId="urn:microsoft.com/office/officeart/2005/8/layout/orgChart1"/>
    <dgm:cxn modelId="{4857A489-C881-4504-A2C5-48E9094C13E0}" type="presParOf" srcId="{70CE826C-A468-4FC8-AA2D-D3245C314D3B}" destId="{308FC161-1A5E-4FF1-996A-633B6376040A}" srcOrd="1" destOrd="0" presId="urn:microsoft.com/office/officeart/2005/8/layout/orgChart1"/>
    <dgm:cxn modelId="{DBE46B59-D733-4C9F-8D2A-FC0B5708089A}" type="presParOf" srcId="{F7CC9CEF-9307-45AC-BCBD-33EC530899D7}" destId="{1D2DFBE5-0439-4ED8-B89E-7B0E3CC994CD}" srcOrd="1" destOrd="0" presId="urn:microsoft.com/office/officeart/2005/8/layout/orgChart1"/>
    <dgm:cxn modelId="{1514F888-52D6-4765-B5E7-48F5D9CC316C}" type="presParOf" srcId="{F7CC9CEF-9307-45AC-BCBD-33EC530899D7}" destId="{096F4269-2914-47A8-8B03-B0D3960FFDB5}" srcOrd="2" destOrd="0" presId="urn:microsoft.com/office/officeart/2005/8/layout/orgChart1"/>
    <dgm:cxn modelId="{5A5CA6F9-06D9-4772-B1ED-5FCCC4625285}" type="presParOf" srcId="{007468A4-4CE7-48E7-9537-9D1B6FBFE829}" destId="{9E9ECD50-5760-4422-864D-44D5B528A5DB}" srcOrd="4" destOrd="0" presId="urn:microsoft.com/office/officeart/2005/8/layout/orgChart1"/>
    <dgm:cxn modelId="{FA2E68D5-036C-4B2A-8E6F-0285B275CAD2}" type="presParOf" srcId="{007468A4-4CE7-48E7-9537-9D1B6FBFE829}" destId="{3FC2FB71-8504-4DFB-A561-53A99D6F4DF9}" srcOrd="5" destOrd="0" presId="urn:microsoft.com/office/officeart/2005/8/layout/orgChart1"/>
    <dgm:cxn modelId="{51FD18B5-9BD8-4518-BB81-5C84496A4FCF}" type="presParOf" srcId="{3FC2FB71-8504-4DFB-A561-53A99D6F4DF9}" destId="{79D3F8EE-81CA-489F-A9AE-326850DE934B}" srcOrd="0" destOrd="0" presId="urn:microsoft.com/office/officeart/2005/8/layout/orgChart1"/>
    <dgm:cxn modelId="{4FC72150-63F2-44F9-9AD8-CF1C9AD6367A}" type="presParOf" srcId="{79D3F8EE-81CA-489F-A9AE-326850DE934B}" destId="{D1181186-1DED-4DE5-A0ED-28AF95226E05}" srcOrd="0" destOrd="0" presId="urn:microsoft.com/office/officeart/2005/8/layout/orgChart1"/>
    <dgm:cxn modelId="{F72DADF5-82D5-4411-9887-6DA3D473770C}" type="presParOf" srcId="{79D3F8EE-81CA-489F-A9AE-326850DE934B}" destId="{14B9F1CB-25F1-4A74-8145-90DDB5457A21}" srcOrd="1" destOrd="0" presId="urn:microsoft.com/office/officeart/2005/8/layout/orgChart1"/>
    <dgm:cxn modelId="{64466105-4929-468D-A912-03FE2BAB060D}" type="presParOf" srcId="{3FC2FB71-8504-4DFB-A561-53A99D6F4DF9}" destId="{619A6F8B-043D-41A6-976D-644FEB0D5CF4}" srcOrd="1" destOrd="0" presId="urn:microsoft.com/office/officeart/2005/8/layout/orgChart1"/>
    <dgm:cxn modelId="{A54FD1E8-E905-48D0-B807-716B7E2171DE}" type="presParOf" srcId="{3FC2FB71-8504-4DFB-A561-53A99D6F4DF9}" destId="{231FEE25-C088-4487-AF85-A1A012F5ADDF}" srcOrd="2" destOrd="0" presId="urn:microsoft.com/office/officeart/2005/8/layout/orgChart1"/>
    <dgm:cxn modelId="{716ED8C2-1651-4FFD-B0B6-498A35521FE3}" type="presParOf" srcId="{BA468EAF-1F4E-408D-B0AC-DD33E6EDB836}" destId="{35863A1F-C512-4F3F-8CBB-51607ECEF3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03291-FF5D-4C1B-AD63-AF66C96357F9}">
      <dsp:nvSpPr>
        <dsp:cNvPr id="0" name=""/>
        <dsp:cNvSpPr/>
      </dsp:nvSpPr>
      <dsp:spPr>
        <a:xfrm>
          <a:off x="9" y="2902534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u="none" kern="1200" dirty="0" smtClean="0"/>
            <a:t>Causes of Desertification</a:t>
          </a:r>
          <a:endParaRPr lang="el-GR" sz="2300" kern="1200" dirty="0"/>
        </a:p>
      </dsp:txBody>
      <dsp:txXfrm>
        <a:off x="31615" y="2934140"/>
        <a:ext cx="2095023" cy="1015905"/>
      </dsp:txXfrm>
    </dsp:sp>
    <dsp:sp modelId="{F8BABD2A-B956-472E-A83D-E74B658C8680}">
      <dsp:nvSpPr>
        <dsp:cNvPr id="0" name=""/>
        <dsp:cNvSpPr/>
      </dsp:nvSpPr>
      <dsp:spPr>
        <a:xfrm rot="18323940">
          <a:off x="1843712" y="2815637"/>
          <a:ext cx="1495165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495165" y="17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553916" y="2795330"/>
        <a:ext cx="74758" cy="74758"/>
      </dsp:txXfrm>
    </dsp:sp>
    <dsp:sp modelId="{195C60AD-246D-4648-A24E-482D132C6C81}">
      <dsp:nvSpPr>
        <dsp:cNvPr id="0" name=""/>
        <dsp:cNvSpPr/>
      </dsp:nvSpPr>
      <dsp:spPr>
        <a:xfrm>
          <a:off x="3024345" y="1683767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Human activities</a:t>
          </a:r>
          <a:endParaRPr lang="el-GR" sz="2300" b="1" kern="1200" dirty="0"/>
        </a:p>
      </dsp:txBody>
      <dsp:txXfrm>
        <a:off x="3055951" y="1715373"/>
        <a:ext cx="2095023" cy="1015905"/>
      </dsp:txXfrm>
    </dsp:sp>
    <dsp:sp modelId="{8F859AC8-94A1-4145-8E92-BEAE5012FAF0}">
      <dsp:nvSpPr>
        <dsp:cNvPr id="0" name=""/>
        <dsp:cNvSpPr/>
      </dsp:nvSpPr>
      <dsp:spPr>
        <a:xfrm rot="18225074">
          <a:off x="4836186" y="1558178"/>
          <a:ext cx="1558888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558888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576658" y="1536279"/>
        <a:ext cx="77944" cy="77944"/>
      </dsp:txXfrm>
    </dsp:sp>
    <dsp:sp modelId="{41ECB264-BD1B-4EE1-80F7-EDDF35BEA5C4}">
      <dsp:nvSpPr>
        <dsp:cNvPr id="0" name=""/>
        <dsp:cNvSpPr/>
      </dsp:nvSpPr>
      <dsp:spPr>
        <a:xfrm>
          <a:off x="6048681" y="387617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u="none" kern="1200" dirty="0" smtClean="0"/>
            <a:t>Overgrazing</a:t>
          </a:r>
        </a:p>
      </dsp:txBody>
      <dsp:txXfrm>
        <a:off x="6080287" y="419223"/>
        <a:ext cx="2095023" cy="1015905"/>
      </dsp:txXfrm>
    </dsp:sp>
    <dsp:sp modelId="{6CA816FF-F0AF-48AB-BBBA-381A55BD770C}">
      <dsp:nvSpPr>
        <dsp:cNvPr id="0" name=""/>
        <dsp:cNvSpPr/>
      </dsp:nvSpPr>
      <dsp:spPr>
        <a:xfrm rot="1974">
          <a:off x="5182581" y="2206502"/>
          <a:ext cx="864287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864287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593117" y="2201967"/>
        <a:ext cx="43214" cy="43214"/>
      </dsp:txXfrm>
    </dsp:sp>
    <dsp:sp modelId="{975CE52C-2A14-4042-BEF7-9894E07FDBA6}">
      <dsp:nvSpPr>
        <dsp:cNvPr id="0" name=""/>
        <dsp:cNvSpPr/>
      </dsp:nvSpPr>
      <dsp:spPr>
        <a:xfrm>
          <a:off x="6046868" y="1684264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u="none" kern="1200" dirty="0" smtClean="0"/>
            <a:t>Over cultivation</a:t>
          </a:r>
        </a:p>
      </dsp:txBody>
      <dsp:txXfrm>
        <a:off x="6078474" y="1715870"/>
        <a:ext cx="2095023" cy="1015905"/>
      </dsp:txXfrm>
    </dsp:sp>
    <dsp:sp modelId="{E34ABFB3-2C28-40B5-A077-818D2EB17AC2}">
      <dsp:nvSpPr>
        <dsp:cNvPr id="0" name=""/>
        <dsp:cNvSpPr/>
      </dsp:nvSpPr>
      <dsp:spPr>
        <a:xfrm rot="3309323">
          <a:off x="4858373" y="2826995"/>
          <a:ext cx="1512702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512702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576907" y="2806250"/>
        <a:ext cx="75635" cy="75635"/>
      </dsp:txXfrm>
    </dsp:sp>
    <dsp:sp modelId="{424BBC38-F4C9-4943-B173-09423F4DCC77}">
      <dsp:nvSpPr>
        <dsp:cNvPr id="0" name=""/>
        <dsp:cNvSpPr/>
      </dsp:nvSpPr>
      <dsp:spPr>
        <a:xfrm>
          <a:off x="6046868" y="2925249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u="none" kern="1200" dirty="0" smtClean="0"/>
            <a:t>Deforestation</a:t>
          </a:r>
        </a:p>
      </dsp:txBody>
      <dsp:txXfrm>
        <a:off x="6078474" y="2956855"/>
        <a:ext cx="2095023" cy="1015905"/>
      </dsp:txXfrm>
    </dsp:sp>
    <dsp:sp modelId="{0E322B5C-D287-4174-A1D1-FA0251AB5BEF}">
      <dsp:nvSpPr>
        <dsp:cNvPr id="0" name=""/>
        <dsp:cNvSpPr/>
      </dsp:nvSpPr>
      <dsp:spPr>
        <a:xfrm rot="3332634">
          <a:off x="1825503" y="4056871"/>
          <a:ext cx="1532576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532576" y="17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553477" y="4035629"/>
        <a:ext cx="76628" cy="76628"/>
      </dsp:txXfrm>
    </dsp:sp>
    <dsp:sp modelId="{89CFD188-B761-4F67-B118-CE0DDDBA95D2}">
      <dsp:nvSpPr>
        <dsp:cNvPr id="0" name=""/>
        <dsp:cNvSpPr/>
      </dsp:nvSpPr>
      <dsp:spPr>
        <a:xfrm>
          <a:off x="3025338" y="4166235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Drought</a:t>
          </a:r>
          <a:endParaRPr lang="el-GR" sz="2300" kern="1200" dirty="0"/>
        </a:p>
      </dsp:txBody>
      <dsp:txXfrm>
        <a:off x="3056944" y="4197841"/>
        <a:ext cx="2095023" cy="1015905"/>
      </dsp:txXfrm>
    </dsp:sp>
    <dsp:sp modelId="{DFB05F78-97C9-4A8C-8B56-45DB77C5F01F}">
      <dsp:nvSpPr>
        <dsp:cNvPr id="0" name=""/>
        <dsp:cNvSpPr/>
      </dsp:nvSpPr>
      <dsp:spPr>
        <a:xfrm>
          <a:off x="5183573" y="4688721"/>
          <a:ext cx="863294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863294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593638" y="4684212"/>
        <a:ext cx="43164" cy="43164"/>
      </dsp:txXfrm>
    </dsp:sp>
    <dsp:sp modelId="{502641EB-94A1-46AC-A9A7-1608AAC00850}">
      <dsp:nvSpPr>
        <dsp:cNvPr id="0" name=""/>
        <dsp:cNvSpPr/>
      </dsp:nvSpPr>
      <dsp:spPr>
        <a:xfrm>
          <a:off x="6046868" y="4166235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u="none" kern="1200" dirty="0" smtClean="0"/>
            <a:t>A long period of time with little or no rainfall.</a:t>
          </a:r>
          <a:endParaRPr lang="el-GR" sz="2300" kern="1200" dirty="0"/>
        </a:p>
      </dsp:txBody>
      <dsp:txXfrm>
        <a:off x="6078474" y="4197841"/>
        <a:ext cx="2095023" cy="10159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248C-98E6-45CF-BBF7-663E8F429C72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/>
        </a:p>
      </dsp:txBody>
      <dsp:txXfrm rot="-5400000">
        <a:off x="1" y="625905"/>
        <a:ext cx="1248203" cy="534944"/>
      </dsp:txXfrm>
    </dsp:sp>
    <dsp:sp modelId="{464D4232-240F-4798-8DD0-E2F3232DD99F}">
      <dsp:nvSpPr>
        <dsp:cNvPr id="0" name=""/>
        <dsp:cNvSpPr/>
      </dsp:nvSpPr>
      <dsp:spPr>
        <a:xfrm rot="5400000">
          <a:off x="3716986" y="-2466980"/>
          <a:ext cx="1159045" cy="609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/>
            <a:t>Crop rotation is the cultivation of different crops in a specified order on the same fields, in gap to a one- crop system or to random crop sequences</a:t>
          </a:r>
          <a:endParaRPr lang="el-GR" sz="2200" kern="1200" dirty="0"/>
        </a:p>
      </dsp:txBody>
      <dsp:txXfrm rot="-5400000">
        <a:off x="1248203" y="58383"/>
        <a:ext cx="6040032" cy="1045885"/>
      </dsp:txXfrm>
    </dsp:sp>
    <dsp:sp modelId="{B77ECC85-A335-4E0D-A876-006CF48BBAAD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/>
        </a:p>
      </dsp:txBody>
      <dsp:txXfrm rot="-5400000">
        <a:off x="1" y="2216804"/>
        <a:ext cx="1248203" cy="534944"/>
      </dsp:txXfrm>
    </dsp:sp>
    <dsp:sp modelId="{E55E3D96-5587-4757-9F2B-E15F8DF7D8BB}">
      <dsp:nvSpPr>
        <dsp:cNvPr id="0" name=""/>
        <dsp:cNvSpPr/>
      </dsp:nvSpPr>
      <dsp:spPr>
        <a:xfrm rot="5400000">
          <a:off x="3716986" y="-876081"/>
          <a:ext cx="1159045" cy="609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/>
            <a:t>It helps in reducing soil erosion and increases soil fertility</a:t>
          </a:r>
          <a:endParaRPr lang="el-GR" sz="2200" kern="1200" dirty="0"/>
        </a:p>
      </dsp:txBody>
      <dsp:txXfrm rot="-5400000">
        <a:off x="1248203" y="1649282"/>
        <a:ext cx="6040032" cy="1045885"/>
      </dsp:txXfrm>
    </dsp:sp>
    <dsp:sp modelId="{94617420-0C9D-4DBA-B8EA-123A537CB07E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/>
        </a:p>
      </dsp:txBody>
      <dsp:txXfrm rot="-5400000">
        <a:off x="1" y="3807703"/>
        <a:ext cx="1248203" cy="534944"/>
      </dsp:txXfrm>
    </dsp:sp>
    <dsp:sp modelId="{16878502-D3F3-40DD-9154-1C05B78F13D0}">
      <dsp:nvSpPr>
        <dsp:cNvPr id="0" name=""/>
        <dsp:cNvSpPr/>
      </dsp:nvSpPr>
      <dsp:spPr>
        <a:xfrm rot="5400000">
          <a:off x="3716986" y="714817"/>
          <a:ext cx="1159045" cy="609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/>
            <a:t>The plant absorbs the nutrients from the soil. The farmer then, plants a plant which replaces the soil nutrient</a:t>
          </a:r>
          <a:endParaRPr lang="el-GR" sz="2200" kern="1200" dirty="0"/>
        </a:p>
      </dsp:txBody>
      <dsp:txXfrm rot="-5400000">
        <a:off x="1248203" y="3240180"/>
        <a:ext cx="6040032" cy="1045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20FDA-7579-4A99-AC12-D6CB9769F826}">
      <dsp:nvSpPr>
        <dsp:cNvPr id="0" name=""/>
        <dsp:cNvSpPr/>
      </dsp:nvSpPr>
      <dsp:spPr>
        <a:xfrm>
          <a:off x="0" y="0"/>
          <a:ext cx="8229600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Controlled Grazing</a:t>
          </a:r>
          <a:endParaRPr lang="el-GR" sz="4000" kern="1200" dirty="0"/>
        </a:p>
      </dsp:txBody>
      <dsp:txXfrm>
        <a:off x="0" y="0"/>
        <a:ext cx="8229600" cy="1143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BA086-EB26-48F7-A807-27827FE7951C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so that the soil can regain its fertility</a:t>
          </a:r>
          <a:endParaRPr lang="el-GR" sz="2300" kern="1200" dirty="0"/>
        </a:p>
      </dsp:txBody>
      <dsp:txXfrm>
        <a:off x="0" y="3059187"/>
        <a:ext cx="6096000" cy="1004093"/>
      </dsp:txXfrm>
    </dsp:sp>
    <dsp:sp modelId="{6F520AE8-4792-41A7-A754-8C00C8BF140B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allowing rest and recovery of the vegetation</a:t>
          </a:r>
          <a:endParaRPr lang="el-GR" sz="2300" kern="1200" dirty="0"/>
        </a:p>
      </dsp:txBody>
      <dsp:txXfrm rot="10800000">
        <a:off x="0" y="1529953"/>
        <a:ext cx="6096000" cy="1003437"/>
      </dsp:txXfrm>
    </dsp:sp>
    <dsp:sp modelId="{4723015F-E4EC-4C38-9E03-8BDA11CA49B1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allow grazing animals in an area for a certain period of time </a:t>
          </a:r>
          <a:endParaRPr lang="el-GR" sz="2300" kern="1200" dirty="0"/>
        </a:p>
      </dsp:txBody>
      <dsp:txXfrm rot="10800000">
        <a:off x="0" y="718"/>
        <a:ext cx="6096000" cy="10034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5E0F-3502-4952-882C-591F49455947}">
      <dsp:nvSpPr>
        <dsp:cNvPr id="0" name=""/>
        <dsp:cNvSpPr/>
      </dsp:nvSpPr>
      <dsp:spPr>
        <a:xfrm>
          <a:off x="226364" y="892"/>
          <a:ext cx="7776871" cy="1141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Wind brakes</a:t>
          </a:r>
          <a:endParaRPr lang="el-GR" sz="4800" kern="1200" dirty="0"/>
        </a:p>
      </dsp:txBody>
      <dsp:txXfrm>
        <a:off x="226364" y="892"/>
        <a:ext cx="7776871" cy="11412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F2E5-C09E-400D-ADDF-B0C0D69D4427}">
      <dsp:nvSpPr>
        <dsp:cNvPr id="0" name=""/>
        <dsp:cNvSpPr/>
      </dsp:nvSpPr>
      <dsp:spPr>
        <a:xfrm>
          <a:off x="2531" y="1520181"/>
          <a:ext cx="1827660" cy="17841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people plant trees in a line to protect the soil from soil erosion is called windbreak</a:t>
          </a:r>
          <a:endParaRPr lang="el-GR" sz="1600" kern="1200" dirty="0"/>
        </a:p>
      </dsp:txBody>
      <dsp:txXfrm>
        <a:off x="2531" y="1520181"/>
        <a:ext cx="1827660" cy="1784173"/>
      </dsp:txXfrm>
    </dsp:sp>
    <dsp:sp modelId="{8B5956C6-874C-4718-8F80-D99516BE5C0E}">
      <dsp:nvSpPr>
        <dsp:cNvPr id="0" name=""/>
        <dsp:cNvSpPr/>
      </dsp:nvSpPr>
      <dsp:spPr>
        <a:xfrm>
          <a:off x="1969159" y="1915956"/>
          <a:ext cx="992623" cy="99262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/>
        </a:p>
      </dsp:txBody>
      <dsp:txXfrm>
        <a:off x="1969159" y="1915956"/>
        <a:ext cx="992623" cy="992623"/>
      </dsp:txXfrm>
    </dsp:sp>
    <dsp:sp modelId="{BCDA6485-244E-4B67-900F-BE2DAEB85093}">
      <dsp:nvSpPr>
        <dsp:cNvPr id="0" name=""/>
        <dsp:cNvSpPr/>
      </dsp:nvSpPr>
      <dsp:spPr>
        <a:xfrm>
          <a:off x="3100750" y="1428937"/>
          <a:ext cx="1915182" cy="1966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these trees are planted in a row so that the force of the wind is not strong </a:t>
          </a:r>
          <a:endParaRPr lang="el-GR" sz="1600" kern="1200" dirty="0"/>
        </a:p>
      </dsp:txBody>
      <dsp:txXfrm>
        <a:off x="3100750" y="1428937"/>
        <a:ext cx="1915182" cy="1966661"/>
      </dsp:txXfrm>
    </dsp:sp>
    <dsp:sp modelId="{5E79813F-AC0F-4278-9D2F-C1E72B81136B}">
      <dsp:nvSpPr>
        <dsp:cNvPr id="0" name=""/>
        <dsp:cNvSpPr/>
      </dsp:nvSpPr>
      <dsp:spPr>
        <a:xfrm>
          <a:off x="5154900" y="1915956"/>
          <a:ext cx="992623" cy="992623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100" kern="1200"/>
        </a:p>
      </dsp:txBody>
      <dsp:txXfrm>
        <a:off x="5154900" y="1915956"/>
        <a:ext cx="992623" cy="992623"/>
      </dsp:txXfrm>
    </dsp:sp>
    <dsp:sp modelId="{FF339F90-2533-4844-B59F-1E251FCA5004}">
      <dsp:nvSpPr>
        <dsp:cNvPr id="0" name=""/>
        <dsp:cNvSpPr/>
      </dsp:nvSpPr>
      <dsp:spPr>
        <a:xfrm>
          <a:off x="6286491" y="1512172"/>
          <a:ext cx="2207920" cy="1800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it protects the soil from soil erosion</a:t>
          </a:r>
          <a:endParaRPr lang="el-GR" sz="2200" kern="1200" dirty="0"/>
        </a:p>
      </dsp:txBody>
      <dsp:txXfrm>
        <a:off x="6286491" y="1512172"/>
        <a:ext cx="2207920" cy="18001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29813-9411-4F28-AE98-6F53B795CD1B}">
      <dsp:nvSpPr>
        <dsp:cNvPr id="0" name=""/>
        <dsp:cNvSpPr/>
      </dsp:nvSpPr>
      <dsp:spPr>
        <a:xfrm>
          <a:off x="0" y="0"/>
          <a:ext cx="8229600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Questionnaire</a:t>
          </a:r>
          <a:endParaRPr lang="el-GR" sz="5200" kern="1200" dirty="0"/>
        </a:p>
      </dsp:txBody>
      <dsp:txXfrm>
        <a:off x="1760220" y="0"/>
        <a:ext cx="6469379" cy="1143000"/>
      </dsp:txXfrm>
    </dsp:sp>
    <dsp:sp modelId="{D2ABB5D0-71E3-4EE9-ADD5-DADD56FB2069}">
      <dsp:nvSpPr>
        <dsp:cNvPr id="0" name=""/>
        <dsp:cNvSpPr/>
      </dsp:nvSpPr>
      <dsp:spPr>
        <a:xfrm>
          <a:off x="114299" y="114300"/>
          <a:ext cx="1645920" cy="914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D206-0280-4BEA-8882-5BDEFD1DFF87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What are the two main causes of desertification?</a:t>
          </a:r>
          <a:endParaRPr lang="el-G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Human activities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Drought</a:t>
          </a:r>
          <a:endParaRPr lang="el-GR" sz="1500" kern="1200" dirty="0"/>
        </a:p>
      </dsp:txBody>
      <dsp:txXfrm>
        <a:off x="1346200" y="0"/>
        <a:ext cx="4749800" cy="1269999"/>
      </dsp:txXfrm>
    </dsp:sp>
    <dsp:sp modelId="{2F48A1A9-BAC1-4DB0-9662-188E5F2CCBD4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2B6077-6427-45E1-BD39-357849678C39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Name those three activities.</a:t>
          </a:r>
          <a:endParaRPr lang="el-G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u="none" kern="1200" dirty="0" smtClean="0"/>
            <a:t>Overgrazing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u="none" kern="1200" dirty="0" smtClean="0"/>
            <a:t>Over cultivation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u="none" kern="1200" dirty="0" smtClean="0"/>
            <a:t>Deforestation</a:t>
          </a:r>
          <a:endParaRPr lang="el-GR" sz="1500" kern="1200"/>
        </a:p>
      </dsp:txBody>
      <dsp:txXfrm>
        <a:off x="1346200" y="1396999"/>
        <a:ext cx="4749800" cy="1269999"/>
      </dsp:txXfrm>
    </dsp:sp>
    <dsp:sp modelId="{C42D52FE-CC70-464E-99D9-304EE89A427B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BC4FE4-BD7E-407A-ACD9-F338FCBE86F3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How desertification can be controlled?</a:t>
          </a:r>
          <a:endParaRPr lang="el-G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/>
            <a:t>crop rotation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/>
            <a:t>controlled grazing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/>
            <a:t>wind brakes</a:t>
          </a:r>
          <a:endParaRPr lang="el-GR" sz="1500" kern="1200" dirty="0"/>
        </a:p>
      </dsp:txBody>
      <dsp:txXfrm>
        <a:off x="1346200" y="2793999"/>
        <a:ext cx="4749800" cy="1269999"/>
      </dsp:txXfrm>
    </dsp:sp>
    <dsp:sp modelId="{DDFA5AFD-BA30-424F-8E7C-C700D33C4C79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EF2A5-AEDC-4353-A54B-D958D7706C49}">
      <dsp:nvSpPr>
        <dsp:cNvPr id="0" name=""/>
        <dsp:cNvSpPr/>
      </dsp:nvSpPr>
      <dsp:spPr>
        <a:xfrm>
          <a:off x="1028749" y="511"/>
          <a:ext cx="5873725" cy="10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Overgrazing</a:t>
          </a:r>
          <a:endParaRPr lang="el-GR" sz="4700" kern="1200" dirty="0"/>
        </a:p>
      </dsp:txBody>
      <dsp:txXfrm>
        <a:off x="1028749" y="511"/>
        <a:ext cx="5873725" cy="108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B943-2E15-4B84-9E73-DD057136821A}">
      <dsp:nvSpPr>
        <dsp:cNvPr id="0" name=""/>
        <dsp:cNvSpPr/>
      </dsp:nvSpPr>
      <dsp:spPr>
        <a:xfrm rot="5400000">
          <a:off x="-323699" y="188571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FC340-AB85-4BBB-A507-8F602312D2F7}">
      <dsp:nvSpPr>
        <dsp:cNvPr id="0" name=""/>
        <dsp:cNvSpPr/>
      </dsp:nvSpPr>
      <dsp:spPr>
        <a:xfrm>
          <a:off x="3549" y="965881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the rearing of too much livestock</a:t>
          </a:r>
          <a:endParaRPr lang="el-GR" sz="1700" kern="1200" dirty="0"/>
        </a:p>
      </dsp:txBody>
      <dsp:txXfrm>
        <a:off x="3549" y="965881"/>
        <a:ext cx="1926143" cy="1155686"/>
      </dsp:txXfrm>
    </dsp:sp>
    <dsp:sp modelId="{6E6466AF-B86A-4F1B-8DEF-1DE22611EF2B}">
      <dsp:nvSpPr>
        <dsp:cNvPr id="0" name=""/>
        <dsp:cNvSpPr/>
      </dsp:nvSpPr>
      <dsp:spPr>
        <a:xfrm rot="5400000">
          <a:off x="-323699" y="3330320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0AE44E-0902-4AE4-B4E2-A29CB94ABD90}">
      <dsp:nvSpPr>
        <dsp:cNvPr id="0" name=""/>
        <dsp:cNvSpPr/>
      </dsp:nvSpPr>
      <dsp:spPr>
        <a:xfrm>
          <a:off x="3549" y="241048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in a limited pasture</a:t>
          </a:r>
          <a:endParaRPr lang="el-GR" sz="1700" kern="1200" dirty="0"/>
        </a:p>
      </dsp:txBody>
      <dsp:txXfrm>
        <a:off x="3549" y="2410488"/>
        <a:ext cx="1926143" cy="1155686"/>
      </dsp:txXfrm>
    </dsp:sp>
    <dsp:sp modelId="{42E439E6-1D57-4969-BCB5-D486BF6E52EA}">
      <dsp:nvSpPr>
        <dsp:cNvPr id="0" name=""/>
        <dsp:cNvSpPr/>
      </dsp:nvSpPr>
      <dsp:spPr>
        <a:xfrm>
          <a:off x="398603" y="4052624"/>
          <a:ext cx="2551944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E75E0B-E840-409E-AC5A-F8B0F7DFCCEA}">
      <dsp:nvSpPr>
        <dsp:cNvPr id="0" name=""/>
        <dsp:cNvSpPr/>
      </dsp:nvSpPr>
      <dsp:spPr>
        <a:xfrm>
          <a:off x="3549" y="3855096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too many cattle graze in an area</a:t>
          </a:r>
          <a:endParaRPr lang="el-GR" sz="1700" kern="1200" dirty="0"/>
        </a:p>
      </dsp:txBody>
      <dsp:txXfrm>
        <a:off x="3549" y="3855096"/>
        <a:ext cx="1926143" cy="1155686"/>
      </dsp:txXfrm>
    </dsp:sp>
    <dsp:sp modelId="{DE739FBD-5F1A-434B-8112-73301539F732}">
      <dsp:nvSpPr>
        <dsp:cNvPr id="0" name=""/>
        <dsp:cNvSpPr/>
      </dsp:nvSpPr>
      <dsp:spPr>
        <a:xfrm rot="16200000">
          <a:off x="2238071" y="3330320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F01DFF-7CD8-4D91-B0A0-AEF81A9351FB}">
      <dsp:nvSpPr>
        <dsp:cNvPr id="0" name=""/>
        <dsp:cNvSpPr/>
      </dsp:nvSpPr>
      <dsp:spPr>
        <a:xfrm>
          <a:off x="2565320" y="3855096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eat up all the grass and shrubs</a:t>
          </a:r>
          <a:endParaRPr lang="el-GR" sz="1700" kern="1200" dirty="0"/>
        </a:p>
      </dsp:txBody>
      <dsp:txXfrm>
        <a:off x="2565320" y="3855096"/>
        <a:ext cx="1926143" cy="1155686"/>
      </dsp:txXfrm>
    </dsp:sp>
    <dsp:sp modelId="{623770C8-EE23-4338-9C84-FC88515B5289}">
      <dsp:nvSpPr>
        <dsp:cNvPr id="0" name=""/>
        <dsp:cNvSpPr/>
      </dsp:nvSpPr>
      <dsp:spPr>
        <a:xfrm rot="16200000">
          <a:off x="2238071" y="188571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49C68-D150-4F1C-BF32-86037DC6D7AA}">
      <dsp:nvSpPr>
        <dsp:cNvPr id="0" name=""/>
        <dsp:cNvSpPr/>
      </dsp:nvSpPr>
      <dsp:spPr>
        <a:xfrm>
          <a:off x="2565320" y="241048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the pounding and trampling of the animals’ hooves</a:t>
          </a:r>
          <a:endParaRPr lang="el-GR" sz="1700" kern="1200" dirty="0"/>
        </a:p>
      </dsp:txBody>
      <dsp:txXfrm>
        <a:off x="2565320" y="2410488"/>
        <a:ext cx="1926143" cy="1155686"/>
      </dsp:txXfrm>
    </dsp:sp>
    <dsp:sp modelId="{90662D0D-8032-434D-8B0D-5CA3F68E71EC}">
      <dsp:nvSpPr>
        <dsp:cNvPr id="0" name=""/>
        <dsp:cNvSpPr/>
      </dsp:nvSpPr>
      <dsp:spPr>
        <a:xfrm>
          <a:off x="2960375" y="1163408"/>
          <a:ext cx="2551944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1E665A-670B-43D4-923D-2C9C3A93FDE4}">
      <dsp:nvSpPr>
        <dsp:cNvPr id="0" name=""/>
        <dsp:cNvSpPr/>
      </dsp:nvSpPr>
      <dsp:spPr>
        <a:xfrm>
          <a:off x="2565320" y="965881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kill the grass</a:t>
          </a:r>
          <a:endParaRPr lang="el-GR" sz="1700" kern="1200" dirty="0"/>
        </a:p>
      </dsp:txBody>
      <dsp:txXfrm>
        <a:off x="2565320" y="965881"/>
        <a:ext cx="1926143" cy="1155686"/>
      </dsp:txXfrm>
    </dsp:sp>
    <dsp:sp modelId="{41102B7D-F462-46A9-B9B5-4E0B37272639}">
      <dsp:nvSpPr>
        <dsp:cNvPr id="0" name=""/>
        <dsp:cNvSpPr/>
      </dsp:nvSpPr>
      <dsp:spPr>
        <a:xfrm rot="5400000">
          <a:off x="4799842" y="188571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7BF9F-CC25-476D-BACD-05CD229C1821}">
      <dsp:nvSpPr>
        <dsp:cNvPr id="0" name=""/>
        <dsp:cNvSpPr/>
      </dsp:nvSpPr>
      <dsp:spPr>
        <a:xfrm>
          <a:off x="5127091" y="965881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the vegetation cover disappears</a:t>
          </a:r>
          <a:endParaRPr lang="el-GR" sz="1700" kern="1200" dirty="0"/>
        </a:p>
      </dsp:txBody>
      <dsp:txXfrm>
        <a:off x="5127091" y="965881"/>
        <a:ext cx="1926143" cy="1155686"/>
      </dsp:txXfrm>
    </dsp:sp>
    <dsp:sp modelId="{B0E5F303-B5BB-4FA0-ADA8-34AF5970CFB4}">
      <dsp:nvSpPr>
        <dsp:cNvPr id="0" name=""/>
        <dsp:cNvSpPr/>
      </dsp:nvSpPr>
      <dsp:spPr>
        <a:xfrm rot="5400000">
          <a:off x="4799842" y="3330320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10467C-D53D-4662-9C1F-AA156EEA8641}">
      <dsp:nvSpPr>
        <dsp:cNvPr id="0" name=""/>
        <dsp:cNvSpPr/>
      </dsp:nvSpPr>
      <dsp:spPr>
        <a:xfrm>
          <a:off x="5127091" y="241048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the soil is exposed</a:t>
          </a:r>
          <a:endParaRPr lang="el-GR" sz="1700" kern="1200" dirty="0"/>
        </a:p>
      </dsp:txBody>
      <dsp:txXfrm>
        <a:off x="5127091" y="2410488"/>
        <a:ext cx="1926143" cy="1155686"/>
      </dsp:txXfrm>
    </dsp:sp>
    <dsp:sp modelId="{D1C2DF6D-815D-4EB7-88F3-9CD3D1119DDF}">
      <dsp:nvSpPr>
        <dsp:cNvPr id="0" name=""/>
        <dsp:cNvSpPr/>
      </dsp:nvSpPr>
      <dsp:spPr>
        <a:xfrm>
          <a:off x="5127091" y="3855096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blown away by wind or washed away by occasional rain</a:t>
          </a:r>
          <a:endParaRPr lang="el-GR" sz="1700" kern="1200" dirty="0"/>
        </a:p>
      </dsp:txBody>
      <dsp:txXfrm>
        <a:off x="5127091" y="3855096"/>
        <a:ext cx="1926143" cy="1155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CAB5-268F-4F22-A4F8-5184879FF152}">
      <dsp:nvSpPr>
        <dsp:cNvPr id="0" name=""/>
        <dsp:cNvSpPr/>
      </dsp:nvSpPr>
      <dsp:spPr>
        <a:xfrm>
          <a:off x="0" y="0"/>
          <a:ext cx="8229600" cy="1012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Over cultivation</a:t>
          </a:r>
          <a:endParaRPr lang="el-GR" sz="3600" kern="1200" dirty="0"/>
        </a:p>
      </dsp:txBody>
      <dsp:txXfrm>
        <a:off x="0" y="0"/>
        <a:ext cx="8229600" cy="1012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5527-0F84-43D0-8E6C-C6874BF8D1ED}">
      <dsp:nvSpPr>
        <dsp:cNvPr id="0" name=""/>
        <dsp:cNvSpPr/>
      </dsp:nvSpPr>
      <dsp:spPr>
        <a:xfrm>
          <a:off x="0" y="0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the continuous growing of crops on the same piece of land without replacing soil nutrients</a:t>
          </a:r>
          <a:endParaRPr lang="el-GR" sz="2000" kern="1200" dirty="0"/>
        </a:p>
      </dsp:txBody>
      <dsp:txXfrm>
        <a:off x="0" y="0"/>
        <a:ext cx="4897454" cy="910140"/>
      </dsp:txXfrm>
    </dsp:sp>
    <dsp:sp modelId="{9E875761-558E-4477-A0A6-EBF4B5966423}">
      <dsp:nvSpPr>
        <dsp:cNvPr id="0" name=""/>
        <dsp:cNvSpPr/>
      </dsp:nvSpPr>
      <dsp:spPr>
        <a:xfrm>
          <a:off x="443029" y="1036548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the fields are no longer left to lay fallow</a:t>
          </a:r>
          <a:endParaRPr lang="en-US" sz="2000" kern="1200" dirty="0"/>
        </a:p>
      </dsp:txBody>
      <dsp:txXfrm>
        <a:off x="443029" y="1036548"/>
        <a:ext cx="4898118" cy="910140"/>
      </dsp:txXfrm>
    </dsp:sp>
    <dsp:sp modelId="{451C1202-5B21-467D-9733-368B203DF76F}">
      <dsp:nvSpPr>
        <dsp:cNvPr id="0" name=""/>
        <dsp:cNvSpPr/>
      </dsp:nvSpPr>
      <dsp:spPr>
        <a:xfrm>
          <a:off x="886058" y="2073097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it gradually loses its nutrients</a:t>
          </a:r>
          <a:endParaRPr lang="el-GR" sz="2000" kern="1200" dirty="0"/>
        </a:p>
      </dsp:txBody>
      <dsp:txXfrm>
        <a:off x="886058" y="2073097"/>
        <a:ext cx="4898118" cy="910140"/>
      </dsp:txXfrm>
    </dsp:sp>
    <dsp:sp modelId="{97F4E438-5171-414A-9234-BD8C25D371E7}">
      <dsp:nvSpPr>
        <dsp:cNvPr id="0" name=""/>
        <dsp:cNvSpPr/>
      </dsp:nvSpPr>
      <dsp:spPr>
        <a:xfrm>
          <a:off x="1329087" y="3109646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the land becomes infertile</a:t>
          </a:r>
          <a:endParaRPr lang="el-GR" sz="2000" kern="1200" dirty="0"/>
        </a:p>
      </dsp:txBody>
      <dsp:txXfrm>
        <a:off x="1329087" y="3109646"/>
        <a:ext cx="4898118" cy="910140"/>
      </dsp:txXfrm>
    </dsp:sp>
    <dsp:sp modelId="{B0846095-91D5-4CCF-934A-F1F78AECF34C}">
      <dsp:nvSpPr>
        <dsp:cNvPr id="0" name=""/>
        <dsp:cNvSpPr/>
      </dsp:nvSpPr>
      <dsp:spPr>
        <a:xfrm>
          <a:off x="1772116" y="4146195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crop yields fall and crops cannot be grown on the infertile soil</a:t>
          </a:r>
          <a:endParaRPr lang="el-GR" sz="2000" kern="1200" dirty="0"/>
        </a:p>
      </dsp:txBody>
      <dsp:txXfrm>
        <a:off x="1772116" y="4146195"/>
        <a:ext cx="4898118" cy="910140"/>
      </dsp:txXfrm>
    </dsp:sp>
    <dsp:sp modelId="{88EE5D2C-8C7D-4FBA-918C-978FF1D71C2A}">
      <dsp:nvSpPr>
        <dsp:cNvPr id="0" name=""/>
        <dsp:cNvSpPr/>
      </dsp:nvSpPr>
      <dsp:spPr>
        <a:xfrm>
          <a:off x="5341147" y="664908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5341147" y="664908"/>
        <a:ext cx="591591" cy="591591"/>
      </dsp:txXfrm>
    </dsp:sp>
    <dsp:sp modelId="{F4F4C2C8-DB73-40D8-94EA-3AC0A75C44CB}">
      <dsp:nvSpPr>
        <dsp:cNvPr id="0" name=""/>
        <dsp:cNvSpPr/>
      </dsp:nvSpPr>
      <dsp:spPr>
        <a:xfrm>
          <a:off x="5784177" y="1701457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5784177" y="1701457"/>
        <a:ext cx="591591" cy="591591"/>
      </dsp:txXfrm>
    </dsp:sp>
    <dsp:sp modelId="{0F6FF2CD-6723-478C-8D42-4868CD8A525D}">
      <dsp:nvSpPr>
        <dsp:cNvPr id="0" name=""/>
        <dsp:cNvSpPr/>
      </dsp:nvSpPr>
      <dsp:spPr>
        <a:xfrm>
          <a:off x="6227206" y="2722836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6227206" y="2722836"/>
        <a:ext cx="591591" cy="591591"/>
      </dsp:txXfrm>
    </dsp:sp>
    <dsp:sp modelId="{7C23F43B-C469-42C8-9ECC-5414C5B0742E}">
      <dsp:nvSpPr>
        <dsp:cNvPr id="0" name=""/>
        <dsp:cNvSpPr/>
      </dsp:nvSpPr>
      <dsp:spPr>
        <a:xfrm>
          <a:off x="6670235" y="3769498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600" kern="1200"/>
        </a:p>
      </dsp:txBody>
      <dsp:txXfrm>
        <a:off x="6670235" y="3769498"/>
        <a:ext cx="591591" cy="591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4D39-33CA-4185-B758-8CC6C7DCBA82}">
      <dsp:nvSpPr>
        <dsp:cNvPr id="0" name=""/>
        <dsp:cNvSpPr/>
      </dsp:nvSpPr>
      <dsp:spPr>
        <a:xfrm>
          <a:off x="4018" y="0"/>
          <a:ext cx="8221563" cy="1143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Deforestation</a:t>
          </a:r>
          <a:endParaRPr lang="el-GR" sz="6500" kern="1200" dirty="0"/>
        </a:p>
      </dsp:txBody>
      <dsp:txXfrm>
        <a:off x="4018" y="0"/>
        <a:ext cx="8221563" cy="114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689CF-7A79-42D9-BEC4-38DCC78EC7C7}">
      <dsp:nvSpPr>
        <dsp:cNvPr id="0" name=""/>
        <dsp:cNvSpPr/>
      </dsp:nvSpPr>
      <dsp:spPr>
        <a:xfrm>
          <a:off x="223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the population is increasing</a:t>
          </a:r>
          <a:endParaRPr lang="el-GR" sz="1400" kern="1200" dirty="0"/>
        </a:p>
      </dsp:txBody>
      <dsp:txXfrm>
        <a:off x="2232" y="2433252"/>
        <a:ext cx="1986855" cy="794742"/>
      </dsp:txXfrm>
    </dsp:sp>
    <dsp:sp modelId="{31BE30F4-2B57-4EEB-9465-81C7D82AC815}">
      <dsp:nvSpPr>
        <dsp:cNvPr id="0" name=""/>
        <dsp:cNvSpPr/>
      </dsp:nvSpPr>
      <dsp:spPr>
        <a:xfrm>
          <a:off x="179040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people cut more trees for fuel and wood</a:t>
          </a:r>
          <a:endParaRPr lang="el-GR" sz="1400" kern="1200" dirty="0"/>
        </a:p>
      </dsp:txBody>
      <dsp:txXfrm>
        <a:off x="1790402" y="2433252"/>
        <a:ext cx="1986855" cy="794742"/>
      </dsp:txXfrm>
    </dsp:sp>
    <dsp:sp modelId="{4C4FF78D-74CF-48D4-A726-B6DF84D46ECC}">
      <dsp:nvSpPr>
        <dsp:cNvPr id="0" name=""/>
        <dsp:cNvSpPr/>
      </dsp:nvSpPr>
      <dsp:spPr>
        <a:xfrm>
          <a:off x="357857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the vegetation cover is being cleared away</a:t>
          </a:r>
          <a:endParaRPr lang="el-GR" sz="1400" kern="1200" dirty="0"/>
        </a:p>
      </dsp:txBody>
      <dsp:txXfrm>
        <a:off x="3578572" y="2433252"/>
        <a:ext cx="1986855" cy="794742"/>
      </dsp:txXfrm>
    </dsp:sp>
    <dsp:sp modelId="{38E1E36E-2FCD-4C21-9CC4-1BD586B1DDCB}">
      <dsp:nvSpPr>
        <dsp:cNvPr id="0" name=""/>
        <dsp:cNvSpPr/>
      </dsp:nvSpPr>
      <dsp:spPr>
        <a:xfrm>
          <a:off x="536674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the soil is loose</a:t>
          </a:r>
          <a:endParaRPr lang="el-GR" sz="1400" kern="1200" dirty="0"/>
        </a:p>
      </dsp:txBody>
      <dsp:txXfrm>
        <a:off x="5366742" y="2433252"/>
        <a:ext cx="1986855" cy="794742"/>
      </dsp:txXfrm>
    </dsp:sp>
    <dsp:sp modelId="{173631AB-B577-47D2-87B0-51D1774FFC90}">
      <dsp:nvSpPr>
        <dsp:cNvPr id="0" name=""/>
        <dsp:cNvSpPr/>
      </dsp:nvSpPr>
      <dsp:spPr>
        <a:xfrm>
          <a:off x="715491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winds can carry the soil away</a:t>
          </a:r>
          <a:endParaRPr lang="el-GR" sz="1400" kern="1200" dirty="0"/>
        </a:p>
      </dsp:txBody>
      <dsp:txXfrm>
        <a:off x="7154912" y="2433252"/>
        <a:ext cx="1986855" cy="794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2B65B-AFD4-4CE7-9319-CAFC377BBEC3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266AFEA-81C7-4F64-8B9C-300C1735B00C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7D8ACF-7C08-4ADE-84B3-6661872ED752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The term “drought’’ means a long period of time with little or no rainfall. </a:t>
          </a:r>
          <a:endParaRPr lang="el-GR" sz="1700" kern="1200" dirty="0"/>
        </a:p>
      </dsp:txBody>
      <dsp:txXfrm>
        <a:off x="3230880" y="0"/>
        <a:ext cx="1950720" cy="1706880"/>
      </dsp:txXfrm>
    </dsp:sp>
    <dsp:sp modelId="{609A5229-A0FC-4410-A674-CB1D3837DB10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AF60E-9BEC-4537-B3E1-EDE07C9790B6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In drought-prone areas the soil is already exposed and its gets blown up the wind, or the occasional rain. </a:t>
          </a:r>
          <a:endParaRPr lang="el-GR" sz="1700" kern="1200" dirty="0"/>
        </a:p>
      </dsp:txBody>
      <dsp:txXfrm>
        <a:off x="914400" y="2357120"/>
        <a:ext cx="1950720" cy="1706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CD50-5760-4422-864D-44D5B528A5DB}">
      <dsp:nvSpPr>
        <dsp:cNvPr id="0" name=""/>
        <dsp:cNvSpPr/>
      </dsp:nvSpPr>
      <dsp:spPr>
        <a:xfrm>
          <a:off x="4104456" y="1634326"/>
          <a:ext cx="2903932" cy="185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86"/>
              </a:lnTo>
              <a:lnTo>
                <a:pt x="2903932" y="1607186"/>
              </a:lnTo>
              <a:lnTo>
                <a:pt x="2903932" y="1859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99CC-EC99-4107-91B7-A8049EF1D2EC}">
      <dsp:nvSpPr>
        <dsp:cNvPr id="0" name=""/>
        <dsp:cNvSpPr/>
      </dsp:nvSpPr>
      <dsp:spPr>
        <a:xfrm>
          <a:off x="4058736" y="1634326"/>
          <a:ext cx="91440" cy="1859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9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E9B63-8E1E-40E0-BAC7-E764D980E74C}">
      <dsp:nvSpPr>
        <dsp:cNvPr id="0" name=""/>
        <dsp:cNvSpPr/>
      </dsp:nvSpPr>
      <dsp:spPr>
        <a:xfrm>
          <a:off x="1200523" y="1634326"/>
          <a:ext cx="2903932" cy="1859181"/>
        </a:xfrm>
        <a:custGeom>
          <a:avLst/>
          <a:gdLst/>
          <a:ahLst/>
          <a:cxnLst/>
          <a:rect l="0" t="0" r="0" b="0"/>
          <a:pathLst>
            <a:path>
              <a:moveTo>
                <a:pt x="2903932" y="0"/>
              </a:moveTo>
              <a:lnTo>
                <a:pt x="2903932" y="1607186"/>
              </a:lnTo>
              <a:lnTo>
                <a:pt x="0" y="1607186"/>
              </a:lnTo>
              <a:lnTo>
                <a:pt x="0" y="1859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AE14E-B6DD-4E17-A811-96CE6B3D776F}">
      <dsp:nvSpPr>
        <dsp:cNvPr id="0" name=""/>
        <dsp:cNvSpPr/>
      </dsp:nvSpPr>
      <dsp:spPr>
        <a:xfrm>
          <a:off x="31858" y="0"/>
          <a:ext cx="8145195" cy="1634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i="0" kern="1200" dirty="0" smtClean="0"/>
            <a:t>How desertification can be controlled?</a:t>
          </a:r>
          <a:endParaRPr lang="el-GR" sz="4100" kern="1200" dirty="0"/>
        </a:p>
      </dsp:txBody>
      <dsp:txXfrm>
        <a:off x="31858" y="0"/>
        <a:ext cx="8145195" cy="1634326"/>
      </dsp:txXfrm>
    </dsp:sp>
    <dsp:sp modelId="{FC9F6C3B-FFE7-4097-B23F-43C68E6219F8}">
      <dsp:nvSpPr>
        <dsp:cNvPr id="0" name=""/>
        <dsp:cNvSpPr/>
      </dsp:nvSpPr>
      <dsp:spPr>
        <a:xfrm>
          <a:off x="551" y="3493507"/>
          <a:ext cx="2399944" cy="1199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i="0" kern="1200" dirty="0" smtClean="0"/>
            <a:t>crop rotation</a:t>
          </a:r>
          <a:endParaRPr lang="el-GR" sz="4100" b="1" kern="1200" dirty="0"/>
        </a:p>
      </dsp:txBody>
      <dsp:txXfrm>
        <a:off x="551" y="3493507"/>
        <a:ext cx="2399944" cy="1199972"/>
      </dsp:txXfrm>
    </dsp:sp>
    <dsp:sp modelId="{4CF08283-D79C-482E-A873-EA2188E3F3BB}">
      <dsp:nvSpPr>
        <dsp:cNvPr id="0" name=""/>
        <dsp:cNvSpPr/>
      </dsp:nvSpPr>
      <dsp:spPr>
        <a:xfrm>
          <a:off x="2904483" y="3493507"/>
          <a:ext cx="2399944" cy="1199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i="0" kern="1200" dirty="0" smtClean="0"/>
            <a:t>controlled grazing</a:t>
          </a:r>
          <a:endParaRPr lang="el-GR" sz="4100" b="1" kern="1200" dirty="0"/>
        </a:p>
      </dsp:txBody>
      <dsp:txXfrm>
        <a:off x="2904483" y="3493507"/>
        <a:ext cx="2399944" cy="1199972"/>
      </dsp:txXfrm>
    </dsp:sp>
    <dsp:sp modelId="{D1181186-1DED-4DE5-A0ED-28AF95226E05}">
      <dsp:nvSpPr>
        <dsp:cNvPr id="0" name=""/>
        <dsp:cNvSpPr/>
      </dsp:nvSpPr>
      <dsp:spPr>
        <a:xfrm>
          <a:off x="5808416" y="3493507"/>
          <a:ext cx="2399944" cy="1199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i="0" kern="1200" dirty="0" smtClean="0"/>
            <a:t>wind brakes</a:t>
          </a:r>
          <a:endParaRPr lang="el-GR" sz="4100" b="1" kern="1200" dirty="0"/>
        </a:p>
      </dsp:txBody>
      <dsp:txXfrm>
        <a:off x="5808416" y="3493507"/>
        <a:ext cx="2399944" cy="119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D599-AD73-4D91-B177-986DFB60A733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4FC81-FE36-4121-B9D5-1048636711E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4966-89C8-4A7C-86D8-D43D559AD8C1}" type="datetimeFigureOut">
              <a:rPr lang="el-GR" smtClean="0"/>
              <a:pPr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FFE7-7B5A-4269-A6EF-B1278C85801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esertification-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72295" cy="7036566"/>
          </a:xfrm>
          <a:prstGeom prst="rect">
            <a:avLst/>
          </a:prstGeom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270992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5o Gel </a:t>
            </a:r>
            <a:r>
              <a:rPr lang="en-US" dirty="0" err="1" smtClean="0">
                <a:solidFill>
                  <a:srgbClr val="FFFF00"/>
                </a:solidFill>
              </a:rPr>
              <a:t>Petroupolis</a:t>
            </a:r>
            <a:r>
              <a:rPr lang="en-US" dirty="0" smtClean="0">
                <a:solidFill>
                  <a:srgbClr val="FFFF00"/>
                </a:solidFill>
              </a:rPr>
              <a:t>, Athens, Greece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Kefala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Eleni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8" name="7 - Εικόνα" descr="52161706_411776952906449_488314850724806656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3727" y="-16799"/>
            <a:ext cx="1608568" cy="1620058"/>
          </a:xfrm>
          <a:prstGeom prst="rect">
            <a:avLst/>
          </a:prstGeom>
        </p:spPr>
      </p:pic>
      <p:pic>
        <p:nvPicPr>
          <p:cNvPr id="9" name="8 - Εικόνα" descr="52541549_2305948702749892_1018367472077635584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05050" cy="666750"/>
          </a:xfrm>
          <a:prstGeom prst="rect">
            <a:avLst/>
          </a:prstGeom>
        </p:spPr>
      </p:pic>
      <p:pic>
        <p:nvPicPr>
          <p:cNvPr id="10" name="9 - Εικόνα" descr="52833093_1258558827631474_5252868869864816640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5132" y="5730874"/>
            <a:ext cx="1708197" cy="1305691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eef-cattle-grazing-in-pasture-inga-sp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6004" y="0"/>
            <a:ext cx="10287000" cy="6858000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- Διάγραμμα"/>
          <p:cNvGraphicFramePr/>
          <p:nvPr/>
        </p:nvGraphicFramePr>
        <p:xfrm>
          <a:off x="154766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6420366"/>
            <a:ext cx="1512962" cy="437634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3015F-E4EC-4C38-9E03-8BDA11CA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23015F-E4EC-4C38-9E03-8BDA11CA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23015F-E4EC-4C38-9E03-8BDA11CA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520AE8-4792-41A7-A754-8C00C8BF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F520AE8-4792-41A7-A754-8C00C8BF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F520AE8-4792-41A7-A754-8C00C8BF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BA086-EB26-48F7-A807-27827FE7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A1BA086-EB26-48F7-A807-27827FE7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A1BA086-EB26-48F7-A807-27827FE7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- Διάγραμμα"/>
          <p:cNvGraphicFramePr/>
          <p:nvPr/>
        </p:nvGraphicFramePr>
        <p:xfrm>
          <a:off x="323528" y="1700808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6216" y="5733256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EF2E5-C09E-400D-ADDF-B0C0D69D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12EF2E5-C09E-400D-ADDF-B0C0D69D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12EF2E5-C09E-400D-ADDF-B0C0D69D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956C6-874C-4718-8F80-D99516BE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B5956C6-874C-4718-8F80-D99516BE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B5956C6-874C-4718-8F80-D99516BE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A6485-244E-4B67-900F-BE2DAEB85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CDA6485-244E-4B67-900F-BE2DAEB85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CDA6485-244E-4B67-900F-BE2DAEB85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9813F-AC0F-4278-9D2F-C1E72B81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E79813F-AC0F-4278-9D2F-C1E72B81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E79813F-AC0F-4278-9D2F-C1E72B81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39F90-2533-4844-B59F-1E251FCA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F339F90-2533-4844-B59F-1E251FCA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F339F90-2533-4844-B59F-1E251FCA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rofessional-science-ma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10279900" cy="6858000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- Διάγραμμα"/>
          <p:cNvGraphicFramePr/>
          <p:nvPr/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059832" y="2780928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059832" y="4005064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059832" y="5373216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9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24128" y="5593176"/>
            <a:ext cx="1728985" cy="500120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</a:t>
            </a:r>
            <a:endParaRPr lang="el-GR" sz="4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</a:t>
            </a:r>
            <a:endParaRPr lang="el-GR" sz="4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3</a:t>
            </a:r>
            <a:endParaRPr lang="el-GR" sz="44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4</a:t>
            </a:r>
            <a:endParaRPr lang="el-GR" sz="4400" dirty="0"/>
          </a:p>
        </p:txBody>
      </p:sp>
      <p:sp>
        <p:nvSpPr>
          <p:cNvPr id="19" name="18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5</a:t>
            </a:r>
            <a:endParaRPr lang="el-GR" sz="4400" dirty="0"/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8A1A9-BAC1-4DB0-9662-188E5F2CC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F48A1A9-BAC1-4DB0-9662-188E5F2CC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F48A1A9-BAC1-4DB0-9662-188E5F2CC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5D206-0280-4BEA-8882-5BDEFD1DF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625D206-0280-4BEA-8882-5BDEFD1DF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625D206-0280-4BEA-8882-5BDEFD1DF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D52FE-CC70-464E-99D9-304EE89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2D52FE-CC70-464E-99D9-304EE89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2D52FE-CC70-464E-99D9-304EE89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B6077-6427-45E1-BD39-35784967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92B6077-6427-45E1-BD39-35784967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92B6077-6427-45E1-BD39-35784967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A5AFD-BA30-424F-8E7C-C700D33C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DFA5AFD-BA30-424F-8E7C-C700D33C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DFA5AFD-BA30-424F-8E7C-C700D33C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C4FE4-BD7E-407A-ACD9-F338FCBE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5BC4FE4-BD7E-407A-ACD9-F338FCBE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5BC4FE4-BD7E-407A-ACD9-F338FCBE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 uiExpand="1">
        <p:bldSub>
          <a:bldDgm bld="one"/>
        </p:bldSub>
      </p:bldGraphic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equía-e146531608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10271198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511256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Thank You!</a:t>
            </a:r>
            <a:endParaRPr lang="el-GR" dirty="0"/>
          </a:p>
        </p:txBody>
      </p:sp>
      <p:pic>
        <p:nvPicPr>
          <p:cNvPr id="4" name="3 - Εικόνα" descr="52833093_1258558827631474_5252868869864816640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489135"/>
            <a:ext cx="1790846" cy="1368865"/>
          </a:xfrm>
          <a:prstGeom prst="rect">
            <a:avLst/>
          </a:prstGeom>
        </p:spPr>
      </p:pic>
      <p:pic>
        <p:nvPicPr>
          <p:cNvPr id="5" name="4 - Εικόνα" descr="52541549_2305948702749892_1018367472077635584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36304" cy="791493"/>
          </a:xfrm>
          <a:prstGeom prst="rect">
            <a:avLst/>
          </a:prstGeom>
        </p:spPr>
      </p:pic>
      <p:pic>
        <p:nvPicPr>
          <p:cNvPr id="6" name="5 - Εικόνα" descr="52161706_411776952906449_488314850724806656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0"/>
            <a:ext cx="1702246" cy="1714405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esertificatio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324544" y="-106172"/>
            <a:ext cx="10441160" cy="696417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What’s desertification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555776" y="119675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United Nations’ official definition says desertification is land degradation in typically dry </a:t>
            </a:r>
            <a:r>
              <a:rPr lang="en-US" sz="3200" dirty="0" smtClean="0"/>
              <a:t>areas resulting </a:t>
            </a:r>
            <a:r>
              <a:rPr lang="en-US" sz="3200" dirty="0"/>
              <a:t>from various factors, including climatic variations and human activities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733256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188640" y="0"/>
            <a:ext cx="11632557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467544" y="26064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5805264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5" grpId="1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kaola-saved-from-deforest-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548680" y="-963488"/>
            <a:ext cx="11631600" cy="8170242"/>
          </a:xfrm>
        </p:spPr>
      </p:pic>
      <p:graphicFrame>
        <p:nvGraphicFramePr>
          <p:cNvPr id="7" name="6 - Διάγραμμα"/>
          <p:cNvGraphicFramePr/>
          <p:nvPr/>
        </p:nvGraphicFramePr>
        <p:xfrm>
          <a:off x="899592" y="620688"/>
          <a:ext cx="7931224" cy="108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- Ορθογώνιο" hidden="1"/>
          <p:cNvSpPr/>
          <p:nvPr/>
        </p:nvSpPr>
        <p:spPr>
          <a:xfrm>
            <a:off x="3131840" y="548680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259632" y="1196752"/>
          <a:ext cx="70567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7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6357880"/>
            <a:ext cx="1728986" cy="50012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FC340-AB85-4BBB-A507-8F602312D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9AFC340-AB85-4BBB-A507-8F602312D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7FB943-2E15-4B84-9E73-DD057136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97FB943-2E15-4B84-9E73-DD0571368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0AE44E-0902-4AE4-B4E2-A29CB94A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C0AE44E-0902-4AE4-B4E2-A29CB94AB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6466AF-B86A-4F1B-8DEF-1DE22611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E6466AF-B86A-4F1B-8DEF-1DE22611E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75E0B-E840-409E-AC5A-F8B0F7DFC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F5E75E0B-E840-409E-AC5A-F8B0F7DFC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439E6-1D57-4969-BCB5-D486BF6E5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42E439E6-1D57-4969-BCB5-D486BF6E5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01DFF-7CD8-4D91-B0A0-AEF81A93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FF01DFF-7CD8-4D91-B0A0-AEF81A935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39FBD-5F1A-434B-8112-73301539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E739FBD-5F1A-434B-8112-73301539F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F49C68-D150-4F1C-BF32-86037DC6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4F49C68-D150-4F1C-BF32-86037DC6D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3770C8-EE23-4338-9C84-FC88515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623770C8-EE23-4338-9C84-FC88515B5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1E665A-670B-43D4-923D-2C9C3A93F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A61E665A-670B-43D4-923D-2C9C3A93F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662D0D-8032-434D-8B0D-5CA3F68E7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90662D0D-8032-434D-8B0D-5CA3F68E7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7BF9F-CC25-476D-BACD-05CD229C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8D07BF9F-CC25-476D-BACD-05CD229C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02B7D-F462-46A9-B9B5-4E0B37272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41102B7D-F462-46A9-B9B5-4E0B37272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10467C-D53D-4662-9C1F-AA156EEA8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E810467C-D53D-4662-9C1F-AA156EEA8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E5F303-B5BB-4FA0-ADA8-34AF5970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B0E5F303-B5BB-4FA0-ADA8-34AF5970C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2DF6D-815D-4EB7-88F3-9CD3D11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D1C2DF6D-815D-4EB7-88F3-9CD3D111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griculture-backyard-blur-close-up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21161" y="0"/>
            <a:ext cx="10376172" cy="6858000"/>
          </a:xfrm>
        </p:spPr>
      </p:pic>
      <p:graphicFrame>
        <p:nvGraphicFramePr>
          <p:cNvPr id="7" name="6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755576" y="1397000"/>
          <a:ext cx="77048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733256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325527-0F84-43D0-8E6C-C6874BF8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2325527-0F84-43D0-8E6C-C6874BF8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2325527-0F84-43D0-8E6C-C6874BF8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EE5D2C-8C7D-4FBA-918C-978FF1D7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8EE5D2C-8C7D-4FBA-918C-978FF1D7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8EE5D2C-8C7D-4FBA-918C-978FF1D7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75761-558E-4477-A0A6-EBF4B596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E875761-558E-4477-A0A6-EBF4B596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E875761-558E-4477-A0A6-EBF4B596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F4C2C8-DB73-40D8-94EA-3AC0A75C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4F4C2C8-DB73-40D8-94EA-3AC0A75C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4F4C2C8-DB73-40D8-94EA-3AC0A75C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C1202-5B21-467D-9733-368B203D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51C1202-5B21-467D-9733-368B203D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51C1202-5B21-467D-9733-368B203D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6FF2CD-6723-478C-8D42-4868CD8A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F6FF2CD-6723-478C-8D42-4868CD8A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F6FF2CD-6723-478C-8D42-4868CD8A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4E438-5171-414A-9234-BD8C25D3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97F4E438-5171-414A-9234-BD8C25D3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7F4E438-5171-414A-9234-BD8C25D3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23F43B-C469-42C8-9ECC-5414C5B0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C23F43B-C469-42C8-9ECC-5414C5B0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C23F43B-C469-42C8-9ECC-5414C5B0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846095-91D5-4CCF-934A-F1F78AEC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0846095-91D5-4CCF-934A-F1F78AEC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B0846095-91D5-4CCF-934A-F1F78AEC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P49970946440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2055" y="0"/>
            <a:ext cx="10955272" cy="6858000"/>
          </a:xfrm>
        </p:spPr>
      </p:pic>
      <p:graphicFrame>
        <p:nvGraphicFramePr>
          <p:cNvPr id="6" name="5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6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6216" y="5805264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9689CF-7A79-42D9-BEC4-38DCC78EC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39689CF-7A79-42D9-BEC4-38DCC78EC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E30F4-2B57-4EEB-9465-81C7D82A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1BE30F4-2B57-4EEB-9465-81C7D82AC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4FF78D-74CF-48D4-A726-B6DF84D46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C4FF78D-74CF-48D4-A726-B6DF84D46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E1E36E-2FCD-4C21-9CC4-1BD586B1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E1E36E-2FCD-4C21-9CC4-1BD586B1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3631AB-B577-47D2-87B0-51D1774F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73631AB-B577-47D2-87B0-51D1774F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640595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22908" cy="7292181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6449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Drought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6196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6309321"/>
            <a:ext cx="1896863" cy="548679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2B65B-AFD4-4CE7-9319-CAFC377B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102B65B-AFD4-4CE7-9319-CAFC377B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102B65B-AFD4-4CE7-9319-CAFC377B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6AFEA-81C7-4F64-8B9C-300C1735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266AFEA-81C7-4F64-8B9C-300C1735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266AFEA-81C7-4F64-8B9C-300C1735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7D8ACF-7C08-4ADE-84B3-666187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17D8ACF-7C08-4ADE-84B3-666187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17D8ACF-7C08-4ADE-84B3-666187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A5229-A0FC-4410-A674-CB1D383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609A5229-A0FC-4410-A674-CB1D383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609A5229-A0FC-4410-A674-CB1D383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AAF60E-9BEC-4537-B3E1-EDE07C97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93AAF60E-9BEC-4537-B3E1-EDE07C97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93AAF60E-9BEC-4537-B3E1-EDE07C97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8" name="7 - Θέση περιεχομένου" descr="June-17-World-Day-To-Combat-Desertification-And-Drought-750x5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53141" y="0"/>
            <a:ext cx="9797142" cy="6858000"/>
          </a:xfrm>
        </p:spPr>
      </p:pic>
      <p:graphicFrame>
        <p:nvGraphicFramePr>
          <p:cNvPr id="9" name="8 - Διάγραμμα"/>
          <p:cNvGraphicFramePr/>
          <p:nvPr/>
        </p:nvGraphicFramePr>
        <p:xfrm>
          <a:off x="251520" y="548680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5805264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AAE14E-B6DD-4E17-A811-96CE6B3D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1AAE14E-B6DD-4E17-A811-96CE6B3D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1AAE14E-B6DD-4E17-A811-96CE6B3D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EE9B63-8E1E-40E0-BAC7-E764D980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F2EE9B63-8E1E-40E0-BAC7-E764D980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F2EE9B63-8E1E-40E0-BAC7-E764D980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9F6C3B-FFE7-4097-B23F-43C68E62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C9F6C3B-FFE7-4097-B23F-43C68E62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FC9F6C3B-FFE7-4097-B23F-43C68E62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F99CC-EC99-4107-91B7-A8049EF1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253F99CC-EC99-4107-91B7-A8049EF1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253F99CC-EC99-4107-91B7-A8049EF1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F08283-D79C-482E-A873-EA2188E3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4CF08283-D79C-482E-A873-EA2188E3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4CF08283-D79C-482E-A873-EA2188E3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9ECD50-5760-4422-864D-44D5B528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9E9ECD50-5760-4422-864D-44D5B528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9E9ECD50-5760-4422-864D-44D5B528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181186-1DED-4DE5-A0ED-28AF95226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1181186-1DED-4DE5-A0ED-28AF95226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1181186-1DED-4DE5-A0ED-28AF95226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rop-rot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154362" y="0"/>
            <a:ext cx="13716000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Crop Rotation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755576" y="1628800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6021288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B248C-98E6-45CF-BBF7-663E8F429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30DB248C-98E6-45CF-BBF7-663E8F429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30DB248C-98E6-45CF-BBF7-663E8F429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4D4232-240F-4798-8DD0-E2F3232D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464D4232-240F-4798-8DD0-E2F3232D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464D4232-240F-4798-8DD0-E2F3232D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7ECC85-A335-4E0D-A876-006CF48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77ECC85-A335-4E0D-A876-006CF48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77ECC85-A335-4E0D-A876-006CF48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E3D96-5587-4757-9F2B-E15F8DF7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E55E3D96-5587-4757-9F2B-E15F8DF7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E55E3D96-5587-4757-9F2B-E15F8DF7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617420-0C9D-4DBA-B8EA-123A537C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4617420-0C9D-4DBA-B8EA-123A537C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4617420-0C9D-4DBA-B8EA-123A537C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78502-D3F3-40DD-9154-1C05B78F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6878502-D3F3-40DD-9154-1C05B78F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16878502-D3F3-40DD-9154-1C05B78F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418</Words>
  <Application>Microsoft Office PowerPoint</Application>
  <PresentationFormat>Προβολή στην οθόνη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Calibri</vt:lpstr>
      <vt:lpstr>Θέμα του Office</vt:lpstr>
      <vt:lpstr>Παρουσίαση του PowerPoint</vt:lpstr>
      <vt:lpstr>            What’s desertification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Drought</vt:lpstr>
      <vt:lpstr>Παρουσίαση του PowerPoint</vt:lpstr>
      <vt:lpstr>Crop Rotation</vt:lpstr>
      <vt:lpstr>Παρουσίαση του PowerPoint</vt:lpstr>
      <vt:lpstr>Παρουσίαση του PowerPoint</vt:lpstr>
      <vt:lpstr>Παρουσίαση του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ΜΑΝΘΟΣ ΚΕΦΑΛΑΣ</dc:creator>
  <cp:lastModifiedBy>kostas vergos</cp:lastModifiedBy>
  <cp:revision>48</cp:revision>
  <dcterms:created xsi:type="dcterms:W3CDTF">2019-02-17T13:54:57Z</dcterms:created>
  <dcterms:modified xsi:type="dcterms:W3CDTF">2019-03-14T20:49:42Z</dcterms:modified>
</cp:coreProperties>
</file>