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B64E3CF-F600-49C9-B437-3F922C4835F1}" type="datetimeFigureOut">
              <a:rPr lang="hu-HU" smtClean="0"/>
              <a:t>2019.03.21.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907FFFE-EDF0-465E-A908-F9C040BB769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Védett fajok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68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4104456" cy="1375048"/>
          </a:xfrm>
        </p:spPr>
        <p:txBody>
          <a:bodyPr>
            <a:normAutofit/>
          </a:bodyPr>
          <a:lstStyle/>
          <a:p>
            <a:r>
              <a:rPr lang="hu-HU" sz="3600" dirty="0"/>
              <a:t>A fajok (közvetlen) védelme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24" y="1556792"/>
            <a:ext cx="43466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528392" cy="4176464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•  ha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egy faj környezete nem megfelelő, áttelepítik őket egy másik helyre, ahol biztonságban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vannak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vagy a helyet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nyilványítják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védetté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egy fajból egy hímet és egy nőstényt összezárnak, hogy szaporodjanak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7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2823" y="188640"/>
            <a:ext cx="4964863" cy="1600200"/>
          </a:xfrm>
        </p:spPr>
        <p:txBody>
          <a:bodyPr>
            <a:normAutofit/>
          </a:bodyPr>
          <a:lstStyle/>
          <a:p>
            <a:r>
              <a:rPr lang="hu-HU" sz="4000" dirty="0"/>
              <a:t>A „védett faj” jelentése és fokozatai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463845" cy="309535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779912" y="1268760"/>
            <a:ext cx="4896544" cy="4968552"/>
          </a:xfrm>
        </p:spPr>
        <p:txBody>
          <a:bodyPr>
            <a:normAutofit/>
          </a:bodyPr>
          <a:lstStyle/>
          <a:p>
            <a:r>
              <a:rPr lang="hu-HU" u="sng" dirty="0" smtClean="0">
                <a:solidFill>
                  <a:schemeClr val="tx2">
                    <a:lumMod val="50000"/>
                  </a:schemeClr>
                </a:solidFill>
              </a:rPr>
              <a:t>Jelentése: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egy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adott földrajzi területen természetvédelmi oltalom alatt álló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faj.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u="sng" dirty="0" smtClean="0">
                <a:solidFill>
                  <a:schemeClr val="tx2">
                    <a:lumMod val="50000"/>
                  </a:schemeClr>
                </a:solidFill>
              </a:rPr>
              <a:t>Fokozatai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fajok hatálya kiterjed 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faj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minden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egyedére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egyed valamennyi fejlődési formájára. 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Minden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védett faj eszmei értekkel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bír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 ha valaki megöl egy védett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állatot,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pénzbírságot kap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9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784848" cy="1600200"/>
          </a:xfrm>
        </p:spPr>
        <p:txBody>
          <a:bodyPr>
            <a:normAutofit/>
          </a:bodyPr>
          <a:lstStyle/>
          <a:p>
            <a:r>
              <a:rPr lang="hu-HU" sz="4000" dirty="0"/>
              <a:t>Jogszabályok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052736"/>
            <a:ext cx="5040560" cy="4608512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sz="22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sz="2200" dirty="0">
                <a:solidFill>
                  <a:schemeClr val="tx2">
                    <a:lumMod val="50000"/>
                  </a:schemeClr>
                </a:solidFill>
              </a:rPr>
              <a:t>védett és fokozottan </a:t>
            </a:r>
            <a:r>
              <a:rPr lang="hu-HU" sz="2200" dirty="0" smtClean="0">
                <a:solidFill>
                  <a:schemeClr val="tx2">
                    <a:lumMod val="50000"/>
                  </a:schemeClr>
                </a:solidFill>
              </a:rPr>
              <a:t>védett </a:t>
            </a:r>
            <a:r>
              <a:rPr lang="hu-HU" sz="2000" dirty="0" smtClean="0">
                <a:solidFill>
                  <a:schemeClr val="tx1"/>
                </a:solidFill>
              </a:rPr>
              <a:t>életközösségekre </a:t>
            </a:r>
            <a:r>
              <a:rPr lang="hu-HU" sz="2000" dirty="0">
                <a:solidFill>
                  <a:schemeClr val="tx1"/>
                </a:solidFill>
              </a:rPr>
              <a:t>vonatkozó korlátozásokról és tilalmakról </a:t>
            </a:r>
            <a:r>
              <a:rPr lang="hu-HU" sz="2000" dirty="0" smtClean="0">
                <a:solidFill>
                  <a:schemeClr val="tx1"/>
                </a:solidFill>
              </a:rPr>
              <a:t>szóló törvény</a:t>
            </a:r>
            <a:endParaRPr lang="hu-HU" sz="2200" dirty="0">
              <a:solidFill>
                <a:schemeClr val="tx1"/>
              </a:solidFill>
            </a:endParaRPr>
          </a:p>
          <a:p>
            <a:r>
              <a:rPr lang="hu-HU" sz="2200" dirty="0" smtClean="0">
                <a:solidFill>
                  <a:schemeClr val="tx1"/>
                </a:solidFill>
              </a:rPr>
              <a:t> A </a:t>
            </a:r>
            <a:r>
              <a:rPr lang="hu-HU" sz="2200" dirty="0">
                <a:solidFill>
                  <a:schemeClr val="tx1"/>
                </a:solidFill>
              </a:rPr>
              <a:t>védett állatfajok védelmére, tartá</a:t>
            </a:r>
            <a:r>
              <a:rPr lang="hu-HU" sz="2200" dirty="0">
                <a:solidFill>
                  <a:schemeClr val="tx2">
                    <a:lumMod val="50000"/>
                  </a:schemeClr>
                </a:solidFill>
              </a:rPr>
              <a:t>sára, hasznosítására és </a:t>
            </a:r>
            <a:r>
              <a:rPr lang="hu-HU" sz="2200" dirty="0" smtClean="0">
                <a:solidFill>
                  <a:schemeClr val="tx2">
                    <a:lumMod val="50000"/>
                  </a:schemeClr>
                </a:solidFill>
              </a:rPr>
              <a:t>bemutatására </a:t>
            </a:r>
            <a:r>
              <a:rPr lang="hu-HU" sz="2200" dirty="0" smtClean="0">
                <a:solidFill>
                  <a:schemeClr val="tx2">
                    <a:lumMod val="50000"/>
                  </a:schemeClr>
                </a:solidFill>
              </a:rPr>
              <a:t>vonatkozó törvény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3" y="1772816"/>
            <a:ext cx="3743703" cy="2952328"/>
          </a:xfrm>
        </p:spPr>
        <p:txBody>
          <a:bodyPr/>
          <a:lstStyle/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 vonatkozó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jogszabályok közül két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fontosabb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3176"/>
            <a:ext cx="5199089" cy="16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4355976" cy="1080120"/>
          </a:xfrm>
        </p:spPr>
        <p:txBody>
          <a:bodyPr>
            <a:normAutofit/>
          </a:bodyPr>
          <a:lstStyle/>
          <a:p>
            <a:r>
              <a:rPr lang="hu-HU" sz="4000" dirty="0"/>
              <a:t>Tapasztalatok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0" y="404664"/>
            <a:ext cx="5184576" cy="5976664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Egy állatfaj védelme sok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munka.</a:t>
            </a: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Csak bizonyos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számú egyedet tudnak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figyelni</a:t>
            </a: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 szabadon élő egyedek közvetlen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vagy közvetett okok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miatt meghalnak </a:t>
            </a:r>
          </a:p>
          <a:p>
            <a:r>
              <a:rPr lang="hu-HU" sz="2000" u="sng" dirty="0" smtClean="0">
                <a:solidFill>
                  <a:schemeClr val="tx2">
                    <a:lumMod val="50000"/>
                  </a:schemeClr>
                </a:solidFill>
              </a:rPr>
              <a:t>Közvetett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globális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felmelegedés 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pl.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előbb-utóbb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a jegesmedvéknek s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em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lesz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lakhelyük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táplálékuk.</a:t>
            </a: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u="sng" dirty="0" smtClean="0">
                <a:solidFill>
                  <a:schemeClr val="tx2">
                    <a:lumMod val="50000"/>
                  </a:schemeClr>
                </a:solidFill>
              </a:rPr>
              <a:t>Közvetlen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mberi befolyás: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 - emberek hobbija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illegális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hobbi (vadászat) 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bundájukért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, húsukért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, vagy hogy kitömjék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és eladják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őket.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3456384" cy="3456384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Fajok védelme, szabályok szegése.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" y="3717032"/>
            <a:ext cx="3779536" cy="252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51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</TotalTime>
  <Words>129</Words>
  <Application>Microsoft Office PowerPoint</Application>
  <PresentationFormat>Diavetítés a képernyőre (4:3 oldalarány)</PresentationFormat>
  <Paragraphs>21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NewsPrint</vt:lpstr>
      <vt:lpstr>Védett fajok</vt:lpstr>
      <vt:lpstr>A fajok (közvetlen) védelme</vt:lpstr>
      <vt:lpstr>A „védett faj” jelentése és fokozatai</vt:lpstr>
      <vt:lpstr>Jogszabályok</vt:lpstr>
      <vt:lpstr>Tapasztalatok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ProBook450</dc:creator>
  <cp:lastModifiedBy>MSZÁgi</cp:lastModifiedBy>
  <cp:revision>13</cp:revision>
  <dcterms:created xsi:type="dcterms:W3CDTF">2019-03-12T18:32:54Z</dcterms:created>
  <dcterms:modified xsi:type="dcterms:W3CDTF">2019-03-21T07:50:30Z</dcterms:modified>
</cp:coreProperties>
</file>