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fozogergo@gmail.com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58" autoAdjust="0"/>
    <p:restoredTop sz="94660"/>
  </p:normalViewPr>
  <p:slideViewPr>
    <p:cSldViewPr snapToGrid="0">
      <p:cViewPr>
        <p:scale>
          <a:sx n="79" d="100"/>
          <a:sy n="79" d="100"/>
        </p:scale>
        <p:origin x="-10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82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22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68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13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0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7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5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6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4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4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98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4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12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86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6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1600" y="5071086"/>
            <a:ext cx="9144000" cy="1191423"/>
          </a:xfrm>
        </p:spPr>
        <p:txBody>
          <a:bodyPr/>
          <a:lstStyle/>
          <a:p>
            <a:pPr algn="ctr"/>
            <a:r>
              <a:rPr lang="hu-HU" dirty="0"/>
              <a:t>The Rio Convention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59152" y="3377884"/>
            <a:ext cx="3839817" cy="172940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951481D-DBD8-4392-87AB-71DEA4B57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1935"/>
            <a:ext cx="8229600" cy="4629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FF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693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2531" y="193903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UN</a:t>
            </a:r>
            <a:r>
              <a:rPr lang="en-US" dirty="0"/>
              <a:t> 1992 – Rio de Janeiro:</a:t>
            </a:r>
            <a:endParaRPr lang="hu-HU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u="sng" dirty="0"/>
              <a:t>Convention on Biological Diversity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/>
              <a:t>Framework Convention on Climate 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Principles of Sustainable Forest Management</a:t>
            </a:r>
            <a:endParaRPr lang="hu-HU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b="1" dirty="0"/>
          </a:p>
          <a:p>
            <a:pPr lvl="1"/>
            <a:r>
              <a:rPr lang="en-US" dirty="0"/>
              <a:t>This is the summary of the Rio Convention!</a:t>
            </a:r>
          </a:p>
        </p:txBody>
      </p:sp>
      <p:sp>
        <p:nvSpPr>
          <p:cNvPr id="3" name="Téglalap 2"/>
          <p:cNvSpPr/>
          <p:nvPr/>
        </p:nvSpPr>
        <p:spPr>
          <a:xfrm>
            <a:off x="0" y="501962"/>
            <a:ext cx="4373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Rio Convention: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C4E55F-EA66-413A-AC02-B8EE0442C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87" y="3828919"/>
            <a:ext cx="5686754" cy="2606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08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4E90C-E6C0-492B-91F9-6A0E1EEE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specific objectives of the Convention :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BD737-3995-4104-BCCB-4E03436E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</a:t>
            </a:r>
            <a:r>
              <a:rPr lang="en-US" dirty="0"/>
              <a:t>reservation of biodiversity</a:t>
            </a:r>
            <a:endParaRPr lang="hu-HU" dirty="0"/>
          </a:p>
          <a:p>
            <a:r>
              <a:rPr lang="hu-HU" dirty="0"/>
              <a:t>S</a:t>
            </a:r>
            <a:r>
              <a:rPr lang="en-US" dirty="0" err="1"/>
              <a:t>ustainable</a:t>
            </a:r>
            <a:r>
              <a:rPr lang="en-US" dirty="0"/>
              <a:t> use of its components</a:t>
            </a:r>
            <a:endParaRPr lang="hu-HU" dirty="0"/>
          </a:p>
          <a:p>
            <a:r>
              <a:rPr lang="hu-HU" dirty="0"/>
              <a:t>F</a:t>
            </a:r>
            <a:r>
              <a:rPr lang="en-US" dirty="0"/>
              <a:t>air and equitable distribution of the benefits of the exploitation of genetic resources</a:t>
            </a:r>
            <a:endParaRPr lang="hu-HU" dirty="0"/>
          </a:p>
          <a:p>
            <a:r>
              <a:rPr lang="en-US" dirty="0"/>
              <a:t>The essence of the convention is the preservation, using and sharing of benefits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B29610-A8EB-4750-888A-1D25D0F05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28" y="4349688"/>
            <a:ext cx="2706679" cy="1691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579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2A640D-35C9-4CD0-B39E-0469417F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</a:t>
            </a:r>
            <a:r>
              <a:rPr lang="en-US" dirty="0" err="1"/>
              <a:t>iodiversity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154-317A-4215-AFB7-EF733EE3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Biodiversity means diversity between living beings of all origins</a:t>
            </a:r>
            <a:endParaRPr lang="hu-HU" dirty="0"/>
          </a:p>
          <a:p>
            <a:r>
              <a:rPr lang="hu-HU" dirty="0"/>
              <a:t>T</a:t>
            </a:r>
            <a:r>
              <a:rPr lang="en-US" dirty="0"/>
              <a:t>his includes the diversity of species, specimens, and the ecosystems themselves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593A50-7895-4CCF-8C87-FFD0D78A3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38549"/>
            <a:ext cx="508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026933-AEC7-4A66-A478-BD867A42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4" y="3638549"/>
            <a:ext cx="5080000" cy="2861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56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087D0-6DF7-4E56-A0FE-B7FF250D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22111B-1C09-4A21-A9F6-C16CDE24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/>
              <a:t>Proper In-situ, Ex-situ</a:t>
            </a:r>
            <a:r>
              <a:rPr lang="hu-HU" dirty="0"/>
              <a:t> </a:t>
            </a:r>
            <a:r>
              <a:rPr lang="hu-HU" dirty="0" err="1"/>
              <a:t>protect</a:t>
            </a:r>
            <a:r>
              <a:rPr lang="en-US" dirty="0"/>
              <a:t>ion</a:t>
            </a:r>
          </a:p>
          <a:p>
            <a:r>
              <a:rPr lang="en-US" dirty="0"/>
              <a:t>Sustainable usage</a:t>
            </a:r>
            <a:endParaRPr lang="hu-HU" dirty="0"/>
          </a:p>
          <a:p>
            <a:r>
              <a:rPr lang="en-US" dirty="0"/>
              <a:t>Research, training, public education, information</a:t>
            </a:r>
            <a:endParaRPr lang="hu-HU" dirty="0"/>
          </a:p>
          <a:p>
            <a:r>
              <a:rPr lang="en-US" dirty="0"/>
              <a:t>Environmental impact assessment and minimization of damage</a:t>
            </a:r>
            <a:endParaRPr lang="hu-HU" dirty="0"/>
          </a:p>
          <a:p>
            <a:r>
              <a:rPr lang="en-US" dirty="0"/>
              <a:t>Ensuring accessibility of technologies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691462-4F89-4219-9CF9-D44BA329A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192" y="3683001"/>
            <a:ext cx="4427581" cy="295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624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48A40-3636-4963-AC2E-36ADF5E8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Functioning of the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3446F0-9005-4103-B6AB-84C67406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Conference of the Parties </a:t>
            </a:r>
            <a:r>
              <a:rPr lang="hu-HU" dirty="0"/>
              <a:t>(</a:t>
            </a:r>
            <a:r>
              <a:rPr lang="en-US" dirty="0"/>
              <a:t>COP)</a:t>
            </a:r>
          </a:p>
          <a:p>
            <a:pPr lvl="1"/>
            <a:r>
              <a:rPr lang="en-US" dirty="0"/>
              <a:t>Function: To guide and check the operation and implementation of the Convention.</a:t>
            </a:r>
            <a:endParaRPr lang="hu-HU" dirty="0"/>
          </a:p>
          <a:p>
            <a:pPr lvl="1"/>
            <a:r>
              <a:rPr lang="en-US" dirty="0"/>
              <a:t>Their meetings are held every 2 years</a:t>
            </a:r>
            <a:endParaRPr lang="hu-HU" dirty="0"/>
          </a:p>
          <a:p>
            <a:pPr lvl="1"/>
            <a:r>
              <a:rPr lang="en-US" dirty="0"/>
              <a:t>Extraordinary meetings may also be convened (e.g.: adoption of the Cartagena Protocol)</a:t>
            </a:r>
          </a:p>
          <a:p>
            <a:r>
              <a:rPr lang="en-US" dirty="0"/>
              <a:t>The secretariat</a:t>
            </a:r>
            <a:endParaRPr lang="hu-HU" dirty="0"/>
          </a:p>
          <a:p>
            <a:pPr lvl="1"/>
            <a:r>
              <a:rPr lang="en-US" dirty="0"/>
              <a:t>Function: Organization and assistance of meetings, coordination of cooperation with international bodies</a:t>
            </a:r>
            <a:endParaRPr lang="hu-HU" dirty="0"/>
          </a:p>
          <a:p>
            <a:pPr lvl="1"/>
            <a:r>
              <a:rPr lang="en-US" dirty="0"/>
              <a:t>The COP contributes a fixed amount of money to cover their cost</a:t>
            </a:r>
            <a:r>
              <a:rPr lang="hu-HU" dirty="0"/>
              <a:t>s</a:t>
            </a:r>
          </a:p>
          <a:p>
            <a:r>
              <a:rPr lang="en-US" dirty="0"/>
              <a:t>Scientific, Professional and Technological</a:t>
            </a:r>
            <a:r>
              <a:rPr lang="hu-HU" dirty="0"/>
              <a:t>, </a:t>
            </a:r>
            <a:r>
              <a:rPr lang="en-US" dirty="0"/>
              <a:t>Advisory Board of the Convention</a:t>
            </a:r>
            <a:endParaRPr lang="hu-HU" dirty="0"/>
          </a:p>
          <a:p>
            <a:pPr lvl="1"/>
            <a:r>
              <a:rPr lang="hu-HU" dirty="0" err="1"/>
              <a:t>Function</a:t>
            </a:r>
            <a:r>
              <a:rPr lang="hu-HU" dirty="0"/>
              <a:t>:</a:t>
            </a:r>
            <a:r>
              <a:rPr lang="en-US" dirty="0"/>
              <a:t> To make scientific, professional and technological recommendations to the COP.</a:t>
            </a:r>
          </a:p>
        </p:txBody>
      </p:sp>
    </p:spTree>
    <p:extLst>
      <p:ext uri="{BB962C8B-B14F-4D97-AF65-F5344CB8AC3E}">
        <p14:creationId xmlns:p14="http://schemas.microsoft.com/office/powerpoint/2010/main" val="26813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8799D8-49C0-4FC2-A5F6-E97CEBA1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honoring attention!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9DE44E-4A19-4A1E-A76E-F8B678DA65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Created by</a:t>
            </a:r>
            <a:r>
              <a:rPr lang="en-US" dirty="0"/>
              <a:t>: </a:t>
            </a:r>
            <a:r>
              <a:rPr lang="hu-HU" dirty="0"/>
              <a:t>Áron Tóth</a:t>
            </a:r>
            <a:r>
              <a:rPr lang="en-US" dirty="0"/>
              <a:t>, </a:t>
            </a:r>
            <a:r>
              <a:rPr lang="hu-HU" dirty="0"/>
              <a:t> </a:t>
            </a:r>
            <a:r>
              <a:rPr lang="en-US" dirty="0" err="1"/>
              <a:t>Dániel</a:t>
            </a:r>
            <a:r>
              <a:rPr lang="hu-HU" dirty="0"/>
              <a:t> Lelkes</a:t>
            </a:r>
            <a:r>
              <a:rPr lang="en-US" dirty="0"/>
              <a:t>,</a:t>
            </a:r>
            <a:r>
              <a:rPr lang="hu-HU" dirty="0"/>
              <a:t>  </a:t>
            </a:r>
            <a:r>
              <a:rPr lang="en-US" dirty="0" err="1"/>
              <a:t>Gergő</a:t>
            </a:r>
            <a:r>
              <a:rPr lang="hu-HU" dirty="0"/>
              <a:t> Serfőző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635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</TotalTime>
  <Words>254</Words>
  <Application>Microsoft Office PowerPoint</Application>
  <PresentationFormat>Egyéni</PresentationFormat>
  <Paragraphs>34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Facet</vt:lpstr>
      <vt:lpstr>The Rio Convention</vt:lpstr>
      <vt:lpstr>PowerPoint bemutató</vt:lpstr>
      <vt:lpstr>The specific objectives of the Convention : </vt:lpstr>
      <vt:lpstr>Biodiversity</vt:lpstr>
      <vt:lpstr>Tasks</vt:lpstr>
      <vt:lpstr>Functioning of the Convention</vt:lpstr>
      <vt:lpstr>Thank you for your honoring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Riói egyezmény</dc:title>
  <dc:creator>oem</dc:creator>
  <cp:lastModifiedBy>MSZÁgi</cp:lastModifiedBy>
  <cp:revision>25</cp:revision>
  <dcterms:created xsi:type="dcterms:W3CDTF">2019-03-16T14:19:38Z</dcterms:created>
  <dcterms:modified xsi:type="dcterms:W3CDTF">2019-03-21T06:00:26Z</dcterms:modified>
</cp:coreProperties>
</file>