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fozogergo@gmail.com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58" autoAdjust="0"/>
    <p:restoredTop sz="94660"/>
  </p:normalViewPr>
  <p:slideViewPr>
    <p:cSldViewPr snapToGrid="0">
      <p:cViewPr>
        <p:scale>
          <a:sx n="79" d="100"/>
          <a:sy n="79" d="100"/>
        </p:scale>
        <p:origin x="-10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82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4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22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68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13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305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174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353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67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4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0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4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98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94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12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1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587B4-FE5C-4157-A56C-7D65F3FBCA0B}" type="datetimeFigureOut">
              <a:rPr lang="hu-HU" smtClean="0"/>
              <a:t>2019.03.21.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ED6D28-9C81-472A-BEC0-5F42EE571D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869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1"/>
            </a:gs>
            <a:gs pos="6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64260" y="5096486"/>
            <a:ext cx="9144000" cy="1191423"/>
          </a:xfrm>
        </p:spPr>
        <p:txBody>
          <a:bodyPr/>
          <a:lstStyle/>
          <a:p>
            <a:pPr algn="l"/>
            <a:r>
              <a:rPr lang="hu-HU" dirty="0"/>
              <a:t>A Riói egyezmény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59152" y="3377884"/>
            <a:ext cx="3839817" cy="1729409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951481D-DBD8-4392-87AB-71DEA4B57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60" y="313042"/>
            <a:ext cx="8229600" cy="4629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693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51581" y="218668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ENSZ 1992 – Rio de Janeiro: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u="sng" dirty="0"/>
              <a:t>Biológiai Sokféleség Egyezmény</a:t>
            </a:r>
            <a:endParaRPr lang="en-US" b="1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/>
              <a:t>Éghajlat változási Keretegyezmény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F</a:t>
            </a:r>
            <a:r>
              <a:rPr lang="hu-HU" b="1" dirty="0" err="1"/>
              <a:t>enntartható</a:t>
            </a:r>
            <a:r>
              <a:rPr lang="hu-HU" b="1" dirty="0"/>
              <a:t> és tartamos erdőgazdálkodás alapelvei</a:t>
            </a:r>
            <a:endParaRPr lang="en-US" b="1" dirty="0"/>
          </a:p>
          <a:p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összefoglalva</a:t>
            </a:r>
            <a:r>
              <a:rPr lang="en-US" dirty="0"/>
              <a:t> a </a:t>
            </a:r>
            <a:r>
              <a:rPr lang="en-US" dirty="0" err="1"/>
              <a:t>Riói</a:t>
            </a:r>
            <a:r>
              <a:rPr lang="en-US" dirty="0"/>
              <a:t> </a:t>
            </a:r>
            <a:r>
              <a:rPr lang="en-US" dirty="0" err="1"/>
              <a:t>Nyilatkozat</a:t>
            </a:r>
            <a:r>
              <a:rPr lang="en-US" dirty="0"/>
              <a:t>!</a:t>
            </a:r>
          </a:p>
        </p:txBody>
      </p:sp>
      <p:sp>
        <p:nvSpPr>
          <p:cNvPr id="3" name="Téglalap 2"/>
          <p:cNvSpPr/>
          <p:nvPr/>
        </p:nvSpPr>
        <p:spPr>
          <a:xfrm>
            <a:off x="189036" y="521012"/>
            <a:ext cx="3788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Riói egyezmény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5C4E55F-EA66-413A-AC02-B8EE0442C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087" y="3828919"/>
            <a:ext cx="5686754" cy="2606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088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4E90C-E6C0-492B-91F9-6A0E1EEE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Egyezmény</a:t>
            </a:r>
            <a:r>
              <a:rPr lang="en-US" dirty="0"/>
              <a:t> </a:t>
            </a:r>
            <a:r>
              <a:rPr lang="en-US" dirty="0" err="1"/>
              <a:t>konkrét</a:t>
            </a:r>
            <a:r>
              <a:rPr lang="en-US" dirty="0"/>
              <a:t> </a:t>
            </a:r>
            <a:r>
              <a:rPr lang="en-US" dirty="0" err="1"/>
              <a:t>célkit</a:t>
            </a:r>
            <a:r>
              <a:rPr lang="hu-HU" dirty="0"/>
              <a:t>ű</a:t>
            </a:r>
            <a:r>
              <a:rPr lang="en-US" dirty="0" err="1"/>
              <a:t>zései</a:t>
            </a:r>
            <a:r>
              <a:rPr lang="en-US" dirty="0"/>
              <a:t>: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ABD737-3995-4104-BCCB-4E03436EE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biológiai</a:t>
            </a:r>
            <a:r>
              <a:rPr lang="en-US" dirty="0"/>
              <a:t> </a:t>
            </a:r>
            <a:r>
              <a:rPr lang="en-US" dirty="0" err="1"/>
              <a:t>sokféleség</a:t>
            </a:r>
            <a:r>
              <a:rPr lang="en-US" dirty="0"/>
              <a:t> </a:t>
            </a:r>
            <a:r>
              <a:rPr lang="en-US" dirty="0" err="1"/>
              <a:t>megőrzése</a:t>
            </a:r>
            <a:endParaRPr lang="en-US" dirty="0"/>
          </a:p>
          <a:p>
            <a:r>
              <a:rPr lang="en-US" dirty="0" err="1"/>
              <a:t>komponenseinek</a:t>
            </a:r>
            <a:r>
              <a:rPr lang="en-US" dirty="0"/>
              <a:t> </a:t>
            </a:r>
            <a:r>
              <a:rPr lang="en-US" dirty="0" err="1"/>
              <a:t>fenntartható</a:t>
            </a:r>
            <a:r>
              <a:rPr lang="en-US" dirty="0"/>
              <a:t> </a:t>
            </a:r>
            <a:r>
              <a:rPr lang="en-US" dirty="0" err="1"/>
              <a:t>használata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genetikai</a:t>
            </a:r>
            <a:r>
              <a:rPr lang="en-US" dirty="0"/>
              <a:t> </a:t>
            </a:r>
            <a:r>
              <a:rPr lang="en-US" dirty="0" err="1"/>
              <a:t>erőforrások</a:t>
            </a:r>
            <a:r>
              <a:rPr lang="en-US" dirty="0"/>
              <a:t> </a:t>
            </a:r>
            <a:r>
              <a:rPr lang="en-US" dirty="0" err="1"/>
              <a:t>hasznosításából</a:t>
            </a:r>
            <a:r>
              <a:rPr lang="en-US" dirty="0"/>
              <a:t> </a:t>
            </a:r>
            <a:r>
              <a:rPr lang="en-US" dirty="0" err="1"/>
              <a:t>származó</a:t>
            </a:r>
            <a:r>
              <a:rPr lang="en-US" dirty="0"/>
              <a:t> </a:t>
            </a:r>
            <a:r>
              <a:rPr lang="en-US" dirty="0" err="1"/>
              <a:t>előnyök</a:t>
            </a:r>
            <a:r>
              <a:rPr lang="en-US" dirty="0"/>
              <a:t> </a:t>
            </a:r>
            <a:r>
              <a:rPr lang="en-US" dirty="0" err="1"/>
              <a:t>igazságos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méltányos</a:t>
            </a:r>
            <a:r>
              <a:rPr lang="en-US" dirty="0"/>
              <a:t> </a:t>
            </a:r>
            <a:r>
              <a:rPr lang="en-US" dirty="0" err="1"/>
              <a:t>elosztása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Az </a:t>
            </a:r>
            <a:r>
              <a:rPr lang="en-US" dirty="0" err="1"/>
              <a:t>egyezmény</a:t>
            </a:r>
            <a:r>
              <a:rPr lang="en-US" dirty="0"/>
              <a:t> </a:t>
            </a:r>
            <a:r>
              <a:rPr lang="en-US" dirty="0" err="1"/>
              <a:t>esszenciája</a:t>
            </a:r>
            <a:r>
              <a:rPr lang="en-US" dirty="0"/>
              <a:t>: a </a:t>
            </a:r>
            <a:r>
              <a:rPr lang="en-US" dirty="0" err="1"/>
              <a:t>megőrzés</a:t>
            </a:r>
            <a:r>
              <a:rPr lang="en-US" dirty="0"/>
              <a:t>, a </a:t>
            </a:r>
            <a:r>
              <a:rPr lang="en-US" dirty="0" err="1"/>
              <a:t>használat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a </a:t>
            </a:r>
            <a:r>
              <a:rPr lang="en-US" dirty="0" err="1"/>
              <a:t>hasznok</a:t>
            </a:r>
            <a:r>
              <a:rPr lang="en-US" dirty="0"/>
              <a:t> </a:t>
            </a:r>
            <a:r>
              <a:rPr lang="en-US" dirty="0" err="1"/>
              <a:t>megosztása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B29610-A8EB-4750-888A-1D25D0F05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28" y="4349688"/>
            <a:ext cx="2706679" cy="1691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579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2A640D-35C9-4CD0-B39E-0469417F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Biodiverzitás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5CF154-317A-4215-AFB7-EF733EE3B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biológiai</a:t>
            </a:r>
            <a:r>
              <a:rPr lang="en-US" dirty="0"/>
              <a:t> </a:t>
            </a:r>
            <a:r>
              <a:rPr lang="en-US" dirty="0" err="1"/>
              <a:t>sokféleség</a:t>
            </a:r>
            <a:r>
              <a:rPr lang="en-US" dirty="0"/>
              <a:t> a </a:t>
            </a:r>
            <a:r>
              <a:rPr lang="en-US" dirty="0" err="1"/>
              <a:t>bármilyen</a:t>
            </a:r>
            <a:r>
              <a:rPr lang="en-US" dirty="0"/>
              <a:t> </a:t>
            </a:r>
            <a:r>
              <a:rPr lang="en-US" dirty="0" err="1"/>
              <a:t>eredetű</a:t>
            </a:r>
            <a:r>
              <a:rPr lang="en-US" dirty="0"/>
              <a:t> </a:t>
            </a:r>
            <a:r>
              <a:rPr lang="en-US" dirty="0" err="1"/>
              <a:t>élőlények</a:t>
            </a:r>
            <a:r>
              <a:rPr lang="en-US" dirty="0"/>
              <a:t> </a:t>
            </a:r>
            <a:r>
              <a:rPr lang="en-US" dirty="0" err="1"/>
              <a:t>közötti</a:t>
            </a:r>
            <a:r>
              <a:rPr lang="en-US" dirty="0"/>
              <a:t> </a:t>
            </a:r>
            <a:r>
              <a:rPr lang="en-US" dirty="0" err="1"/>
              <a:t>változatosságot</a:t>
            </a:r>
            <a:r>
              <a:rPr lang="en-US" dirty="0"/>
              <a:t> </a:t>
            </a:r>
            <a:r>
              <a:rPr lang="en-US" dirty="0" err="1"/>
              <a:t>jelenti</a:t>
            </a:r>
            <a:endParaRPr lang="en-US" dirty="0"/>
          </a:p>
          <a:p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magában</a:t>
            </a:r>
            <a:r>
              <a:rPr lang="en-US" dirty="0"/>
              <a:t> </a:t>
            </a:r>
            <a:r>
              <a:rPr lang="en-US" dirty="0" err="1"/>
              <a:t>foglalja</a:t>
            </a:r>
            <a:r>
              <a:rPr lang="en-US" dirty="0"/>
              <a:t> a </a:t>
            </a:r>
            <a:r>
              <a:rPr lang="en-US" dirty="0" err="1"/>
              <a:t>fajokon</a:t>
            </a:r>
            <a:r>
              <a:rPr lang="en-US" dirty="0"/>
              <a:t> </a:t>
            </a:r>
            <a:r>
              <a:rPr lang="en-US" dirty="0" err="1"/>
              <a:t>belüli</a:t>
            </a:r>
            <a:r>
              <a:rPr lang="en-US" dirty="0"/>
              <a:t>, a </a:t>
            </a:r>
            <a:r>
              <a:rPr lang="en-US" dirty="0" err="1"/>
              <a:t>fajok</a:t>
            </a:r>
            <a:r>
              <a:rPr lang="en-US" dirty="0"/>
              <a:t> </a:t>
            </a:r>
            <a:r>
              <a:rPr lang="en-US" dirty="0" err="1"/>
              <a:t>közötti</a:t>
            </a:r>
            <a:r>
              <a:rPr lang="en-US" dirty="0"/>
              <a:t> </a:t>
            </a:r>
            <a:r>
              <a:rPr lang="en-US" dirty="0" err="1"/>
              <a:t>sokféleséget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maguknak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ökológiai</a:t>
            </a:r>
            <a:r>
              <a:rPr lang="en-US" dirty="0"/>
              <a:t> </a:t>
            </a:r>
            <a:r>
              <a:rPr lang="en-US" dirty="0" err="1"/>
              <a:t>rendszereknek</a:t>
            </a:r>
            <a:r>
              <a:rPr lang="en-US" dirty="0"/>
              <a:t> a </a:t>
            </a:r>
            <a:r>
              <a:rPr lang="en-US" dirty="0" err="1"/>
              <a:t>sokféleségét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D593A50-7895-4CCF-8C87-FFD0D78A3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638549"/>
            <a:ext cx="508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7026933-AEC7-4A66-A478-BD867A42E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34" y="3638549"/>
            <a:ext cx="5080000" cy="2861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560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087D0-6DF7-4E56-A0FE-B7FF250D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Kötelezettségek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22111B-1C09-4A21-A9F6-C16CDE243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In-situ, Ex-situ </a:t>
            </a:r>
            <a:r>
              <a:rPr lang="en-US" dirty="0" err="1"/>
              <a:t>védelem</a:t>
            </a:r>
            <a:endParaRPr lang="en-US" dirty="0"/>
          </a:p>
          <a:p>
            <a:r>
              <a:rPr lang="en-US" dirty="0" err="1"/>
              <a:t>Fenntartható</a:t>
            </a:r>
            <a:r>
              <a:rPr lang="en-US" dirty="0"/>
              <a:t> </a:t>
            </a:r>
            <a:r>
              <a:rPr lang="en-US" dirty="0" err="1"/>
              <a:t>hasznosítás</a:t>
            </a:r>
            <a:endParaRPr lang="en-US" dirty="0"/>
          </a:p>
          <a:p>
            <a:r>
              <a:rPr lang="en-US" dirty="0" err="1"/>
              <a:t>Kutatás</a:t>
            </a:r>
            <a:r>
              <a:rPr lang="en-US" dirty="0"/>
              <a:t>, </a:t>
            </a:r>
            <a:r>
              <a:rPr lang="en-US" dirty="0" err="1"/>
              <a:t>képzés</a:t>
            </a:r>
            <a:r>
              <a:rPr lang="en-US" dirty="0"/>
              <a:t>, </a:t>
            </a:r>
            <a:r>
              <a:rPr lang="en-US" dirty="0" err="1"/>
              <a:t>közoktatás</a:t>
            </a:r>
            <a:r>
              <a:rPr lang="en-US" dirty="0"/>
              <a:t>, </a:t>
            </a:r>
            <a:r>
              <a:rPr lang="en-US" dirty="0" err="1"/>
              <a:t>tájékoztatás</a:t>
            </a:r>
            <a:endParaRPr lang="en-US" dirty="0"/>
          </a:p>
          <a:p>
            <a:r>
              <a:rPr lang="en-US" dirty="0" err="1"/>
              <a:t>Környezeti</a:t>
            </a:r>
            <a:r>
              <a:rPr lang="en-US" dirty="0"/>
              <a:t> </a:t>
            </a:r>
            <a:r>
              <a:rPr lang="en-US" dirty="0" err="1"/>
              <a:t>hatások</a:t>
            </a:r>
            <a:r>
              <a:rPr lang="en-US" dirty="0"/>
              <a:t> </a:t>
            </a:r>
            <a:r>
              <a:rPr lang="en-US" dirty="0" err="1"/>
              <a:t>vizsgálata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károk</a:t>
            </a:r>
            <a:r>
              <a:rPr lang="en-US" dirty="0"/>
              <a:t> </a:t>
            </a:r>
            <a:r>
              <a:rPr lang="en-US" dirty="0" err="1"/>
              <a:t>minimalizálása</a:t>
            </a:r>
            <a:endParaRPr lang="en-US" dirty="0"/>
          </a:p>
          <a:p>
            <a:r>
              <a:rPr lang="en-US" dirty="0" err="1"/>
              <a:t>Technológiák</a:t>
            </a:r>
            <a:r>
              <a:rPr lang="en-US" dirty="0"/>
              <a:t> </a:t>
            </a:r>
            <a:r>
              <a:rPr lang="en-US" dirty="0" err="1"/>
              <a:t>hozzáférhetőségének</a:t>
            </a:r>
            <a:r>
              <a:rPr lang="en-US" dirty="0"/>
              <a:t> </a:t>
            </a:r>
            <a:r>
              <a:rPr lang="en-US" dirty="0" err="1"/>
              <a:t>biztosítása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C691462-4F89-4219-9CF9-D44BA329A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392" y="3606801"/>
            <a:ext cx="4427581" cy="295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624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248A40-3636-4963-AC2E-36ADF5E8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 </a:t>
            </a:r>
            <a:r>
              <a:rPr lang="en-US" dirty="0" err="1"/>
              <a:t>Egyezmény</a:t>
            </a:r>
            <a:r>
              <a:rPr lang="en-US" dirty="0"/>
              <a:t> m</a:t>
            </a:r>
            <a:r>
              <a:rPr lang="hu-HU" dirty="0"/>
              <a:t>ű</a:t>
            </a:r>
            <a:r>
              <a:rPr lang="en-US" dirty="0" err="1"/>
              <a:t>ködése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3446F0-9005-4103-B6AB-84C67406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2589"/>
            <a:ext cx="8596668" cy="388077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részes</a:t>
            </a:r>
            <a:r>
              <a:rPr lang="en-US" dirty="0"/>
              <a:t> </a:t>
            </a:r>
            <a:r>
              <a:rPr lang="en-US" dirty="0" err="1"/>
              <a:t>felek</a:t>
            </a:r>
            <a:r>
              <a:rPr lang="en-US" dirty="0"/>
              <a:t> </a:t>
            </a:r>
            <a:r>
              <a:rPr lang="en-US" dirty="0" err="1"/>
              <a:t>konferenciája</a:t>
            </a:r>
            <a:r>
              <a:rPr lang="en-US" dirty="0"/>
              <a:t> (COP)</a:t>
            </a:r>
          </a:p>
          <a:p>
            <a:pPr lvl="1"/>
            <a:r>
              <a:rPr lang="en-US" dirty="0" err="1"/>
              <a:t>Feladata</a:t>
            </a:r>
            <a:r>
              <a:rPr lang="en-US" dirty="0"/>
              <a:t>: Az </a:t>
            </a:r>
            <a:r>
              <a:rPr lang="en-US" dirty="0" err="1"/>
              <a:t>Egyezmény</a:t>
            </a:r>
            <a:r>
              <a:rPr lang="en-US" dirty="0"/>
              <a:t> </a:t>
            </a:r>
            <a:r>
              <a:rPr lang="en-US" dirty="0" err="1"/>
              <a:t>működésének</a:t>
            </a:r>
            <a:r>
              <a:rPr lang="en-US" dirty="0"/>
              <a:t> </a:t>
            </a:r>
            <a:r>
              <a:rPr lang="en-US" dirty="0" err="1"/>
              <a:t>irányítása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végrehajtásának</a:t>
            </a:r>
            <a:r>
              <a:rPr lang="en-US" dirty="0"/>
              <a:t> </a:t>
            </a:r>
            <a:r>
              <a:rPr lang="en-US" dirty="0" err="1"/>
              <a:t>ellenőrzése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Találkozóikra</a:t>
            </a:r>
            <a:r>
              <a:rPr lang="en-US" dirty="0"/>
              <a:t> 2 </a:t>
            </a:r>
            <a:r>
              <a:rPr lang="en-US" dirty="0" err="1"/>
              <a:t>évente</a:t>
            </a:r>
            <a:r>
              <a:rPr lang="en-US" dirty="0"/>
              <a:t> </a:t>
            </a:r>
            <a:r>
              <a:rPr lang="en-US" dirty="0" err="1"/>
              <a:t>kerül</a:t>
            </a:r>
            <a:r>
              <a:rPr lang="en-US" dirty="0"/>
              <a:t> </a:t>
            </a:r>
            <a:r>
              <a:rPr lang="en-US" dirty="0" err="1"/>
              <a:t>sor</a:t>
            </a:r>
            <a:endParaRPr lang="en-US" dirty="0"/>
          </a:p>
          <a:p>
            <a:pPr lvl="1"/>
            <a:r>
              <a:rPr lang="en-US" dirty="0" err="1"/>
              <a:t>Rendkívüli</a:t>
            </a:r>
            <a:r>
              <a:rPr lang="en-US" dirty="0"/>
              <a:t> </a:t>
            </a:r>
            <a:r>
              <a:rPr lang="en-US" dirty="0" err="1"/>
              <a:t>találkozók</a:t>
            </a:r>
            <a:r>
              <a:rPr lang="en-US" dirty="0"/>
              <a:t> is </a:t>
            </a:r>
            <a:r>
              <a:rPr lang="en-US" dirty="0" err="1"/>
              <a:t>összehívhatóak</a:t>
            </a:r>
            <a:r>
              <a:rPr lang="en-US" dirty="0"/>
              <a:t> (pl. </a:t>
            </a:r>
            <a:r>
              <a:rPr lang="en-US" dirty="0" err="1"/>
              <a:t>Cartegna</a:t>
            </a:r>
            <a:r>
              <a:rPr lang="en-US" dirty="0"/>
              <a:t> </a:t>
            </a:r>
            <a:r>
              <a:rPr lang="en-US" dirty="0" err="1"/>
              <a:t>Jegyzőkönyv</a:t>
            </a:r>
            <a:r>
              <a:rPr lang="en-US" dirty="0"/>
              <a:t> </a:t>
            </a:r>
            <a:r>
              <a:rPr lang="en-US" dirty="0" err="1"/>
              <a:t>elfogadása</a:t>
            </a:r>
            <a:r>
              <a:rPr lang="en-US" dirty="0"/>
              <a:t>)</a:t>
            </a:r>
          </a:p>
          <a:p>
            <a:r>
              <a:rPr lang="en-US" dirty="0"/>
              <a:t>A </a:t>
            </a:r>
            <a:r>
              <a:rPr lang="en-US" dirty="0" err="1"/>
              <a:t>titkárság</a:t>
            </a:r>
            <a:endParaRPr lang="en-US" dirty="0"/>
          </a:p>
          <a:p>
            <a:pPr lvl="1"/>
            <a:r>
              <a:rPr lang="en-US" dirty="0" err="1"/>
              <a:t>Feladata</a:t>
            </a:r>
            <a:r>
              <a:rPr lang="en-US" dirty="0"/>
              <a:t>: A </a:t>
            </a:r>
            <a:r>
              <a:rPr lang="en-US" dirty="0" err="1"/>
              <a:t>találkozók</a:t>
            </a:r>
            <a:r>
              <a:rPr lang="en-US" dirty="0"/>
              <a:t> </a:t>
            </a:r>
            <a:r>
              <a:rPr lang="en-US" dirty="0" err="1"/>
              <a:t>megszervezése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segítése</a:t>
            </a:r>
            <a:r>
              <a:rPr lang="en-US" dirty="0"/>
              <a:t>, </a:t>
            </a:r>
            <a:r>
              <a:rPr lang="en-US" dirty="0" err="1"/>
              <a:t>nemzetközi</a:t>
            </a:r>
            <a:r>
              <a:rPr lang="en-US" dirty="0"/>
              <a:t> </a:t>
            </a:r>
            <a:r>
              <a:rPr lang="en-US" dirty="0" err="1"/>
              <a:t>testületekkel</a:t>
            </a:r>
            <a:r>
              <a:rPr lang="en-US" dirty="0"/>
              <a:t> </a:t>
            </a:r>
            <a:r>
              <a:rPr lang="en-US" dirty="0" err="1"/>
              <a:t>való</a:t>
            </a:r>
            <a:r>
              <a:rPr lang="en-US" dirty="0"/>
              <a:t> </a:t>
            </a:r>
            <a:r>
              <a:rPr lang="en-US" dirty="0" err="1"/>
              <a:t>együttm</a:t>
            </a:r>
            <a:r>
              <a:rPr lang="hu-HU" dirty="0"/>
              <a:t>ű</a:t>
            </a:r>
            <a:r>
              <a:rPr lang="en-US" dirty="0" err="1"/>
              <a:t>ködés</a:t>
            </a:r>
            <a:r>
              <a:rPr lang="en-US" dirty="0"/>
              <a:t> </a:t>
            </a:r>
            <a:r>
              <a:rPr lang="en-US" dirty="0" err="1"/>
              <a:t>koordinációja</a:t>
            </a:r>
            <a:endParaRPr lang="en-US" dirty="0"/>
          </a:p>
          <a:p>
            <a:pPr lvl="1"/>
            <a:r>
              <a:rPr lang="en-US" dirty="0" err="1"/>
              <a:t>Költségeihez</a:t>
            </a:r>
            <a:r>
              <a:rPr lang="en-US" dirty="0"/>
              <a:t> </a:t>
            </a:r>
            <a:r>
              <a:rPr lang="en-US" dirty="0" err="1"/>
              <a:t>meghatározott</a:t>
            </a:r>
            <a:r>
              <a:rPr lang="en-US" dirty="0"/>
              <a:t> </a:t>
            </a:r>
            <a:r>
              <a:rPr lang="en-US" dirty="0" err="1"/>
              <a:t>összeggel</a:t>
            </a:r>
            <a:r>
              <a:rPr lang="en-US" dirty="0"/>
              <a:t> </a:t>
            </a:r>
            <a:r>
              <a:rPr lang="en-US" dirty="0" err="1"/>
              <a:t>járulnak</a:t>
            </a:r>
            <a:r>
              <a:rPr lang="en-US" dirty="0"/>
              <a:t> </a:t>
            </a:r>
            <a:r>
              <a:rPr lang="en-US" dirty="0" err="1"/>
              <a:t>hozzá</a:t>
            </a:r>
            <a:endParaRPr lang="en-US" dirty="0"/>
          </a:p>
          <a:p>
            <a:r>
              <a:rPr lang="en-US" dirty="0"/>
              <a:t>Az </a:t>
            </a:r>
            <a:r>
              <a:rPr lang="en-US" dirty="0" err="1"/>
              <a:t>Egyezmény</a:t>
            </a:r>
            <a:r>
              <a:rPr lang="en-US" dirty="0"/>
              <a:t> </a:t>
            </a:r>
            <a:r>
              <a:rPr lang="en-US" dirty="0" err="1"/>
              <a:t>Tudományos</a:t>
            </a:r>
            <a:r>
              <a:rPr lang="en-US" dirty="0"/>
              <a:t>, </a:t>
            </a:r>
            <a:r>
              <a:rPr lang="en-US" dirty="0" err="1"/>
              <a:t>Szakmai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Technológiai</a:t>
            </a:r>
            <a:r>
              <a:rPr lang="en-US" dirty="0"/>
              <a:t> </a:t>
            </a:r>
            <a:r>
              <a:rPr lang="en-US" dirty="0" err="1"/>
              <a:t>Tanácsadó</a:t>
            </a:r>
            <a:r>
              <a:rPr lang="en-US" dirty="0"/>
              <a:t> </a:t>
            </a:r>
            <a:r>
              <a:rPr lang="en-US" dirty="0" err="1"/>
              <a:t>Testülete</a:t>
            </a:r>
            <a:r>
              <a:rPr lang="en-US" dirty="0"/>
              <a:t> </a:t>
            </a:r>
          </a:p>
          <a:p>
            <a:pPr lvl="1"/>
            <a:r>
              <a:rPr lang="en-US" dirty="0" err="1"/>
              <a:t>Feladata</a:t>
            </a:r>
            <a:r>
              <a:rPr lang="en-US" dirty="0"/>
              <a:t>: </a:t>
            </a:r>
            <a:r>
              <a:rPr lang="en-US" dirty="0" err="1"/>
              <a:t>tudományos</a:t>
            </a:r>
            <a:r>
              <a:rPr lang="en-US" dirty="0"/>
              <a:t>, </a:t>
            </a:r>
            <a:r>
              <a:rPr lang="en-US" dirty="0" err="1"/>
              <a:t>szakmai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technológiai</a:t>
            </a:r>
            <a:r>
              <a:rPr lang="en-US" dirty="0"/>
              <a:t> </a:t>
            </a:r>
            <a:r>
              <a:rPr lang="en-US" dirty="0" err="1"/>
              <a:t>ajánlások</a:t>
            </a:r>
            <a:r>
              <a:rPr lang="en-US" dirty="0"/>
              <a:t> a COP </a:t>
            </a:r>
            <a:r>
              <a:rPr lang="en-US" dirty="0" err="1"/>
              <a:t>felé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8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48799D8-49C0-4FC2-A5F6-E97CEBA1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Köszönjük</a:t>
            </a:r>
            <a:r>
              <a:rPr lang="en-US" dirty="0"/>
              <a:t> </a:t>
            </a:r>
            <a:r>
              <a:rPr lang="en-US" dirty="0" err="1"/>
              <a:t>megtisztelő</a:t>
            </a:r>
            <a:r>
              <a:rPr lang="en-US" dirty="0"/>
              <a:t> </a:t>
            </a:r>
            <a:r>
              <a:rPr lang="en-US" dirty="0" err="1"/>
              <a:t>figyelmüket</a:t>
            </a:r>
            <a:r>
              <a:rPr lang="en-US" dirty="0"/>
              <a:t>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89DE44E-4A19-4A1E-A76E-F8B678DA65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Késztette</a:t>
            </a:r>
            <a:r>
              <a:rPr lang="en-US" dirty="0"/>
              <a:t>: </a:t>
            </a:r>
            <a:r>
              <a:rPr lang="en-US" dirty="0" err="1"/>
              <a:t>Tóth</a:t>
            </a:r>
            <a:r>
              <a:rPr lang="en-US" dirty="0"/>
              <a:t> </a:t>
            </a:r>
            <a:r>
              <a:rPr lang="en-US" dirty="0" err="1"/>
              <a:t>Áron</a:t>
            </a:r>
            <a:r>
              <a:rPr lang="en-US" dirty="0"/>
              <a:t>, </a:t>
            </a:r>
            <a:r>
              <a:rPr lang="en-US" dirty="0" err="1"/>
              <a:t>Lelkes</a:t>
            </a:r>
            <a:r>
              <a:rPr lang="en-US" dirty="0"/>
              <a:t> </a:t>
            </a:r>
            <a:r>
              <a:rPr lang="en-US" dirty="0" err="1"/>
              <a:t>Dániel</a:t>
            </a:r>
            <a:r>
              <a:rPr lang="en-US" dirty="0"/>
              <a:t>, </a:t>
            </a:r>
            <a:r>
              <a:rPr lang="en-US" dirty="0" err="1"/>
              <a:t>Serfőző</a:t>
            </a:r>
            <a:r>
              <a:rPr lang="en-US" dirty="0"/>
              <a:t> </a:t>
            </a:r>
            <a:r>
              <a:rPr lang="en-US" dirty="0" err="1"/>
              <a:t>Gergő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635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</TotalTime>
  <Words>196</Words>
  <Application>Microsoft Office PowerPoint</Application>
  <PresentationFormat>Egyéni</PresentationFormat>
  <Paragraphs>33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Facet</vt:lpstr>
      <vt:lpstr>A Riói egyezmény</vt:lpstr>
      <vt:lpstr>PowerPoint bemutató</vt:lpstr>
      <vt:lpstr>A Egyezmény konkrét célkitűzései: </vt:lpstr>
      <vt:lpstr>Biodiverzitás</vt:lpstr>
      <vt:lpstr>Kötelezettségek</vt:lpstr>
      <vt:lpstr>Az Egyezmény működése</vt:lpstr>
      <vt:lpstr>Köszönjük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Riói egyezmény</dc:title>
  <dc:creator>oem</dc:creator>
  <cp:lastModifiedBy>MSZÁgi</cp:lastModifiedBy>
  <cp:revision>14</cp:revision>
  <dcterms:created xsi:type="dcterms:W3CDTF">2019-03-16T14:19:38Z</dcterms:created>
  <dcterms:modified xsi:type="dcterms:W3CDTF">2019-03-21T05:58:20Z</dcterms:modified>
</cp:coreProperties>
</file>