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1237C9-FB38-4A67-9644-42B412B02D26}" type="datetimeFigureOut">
              <a:rPr lang="hu-HU" smtClean="0"/>
              <a:t>2019.03.09.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CFD92C-6E06-418C-9FBB-FE1247D48A3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Biodiverztitás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185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/>
          <a:lstStyle/>
          <a:p>
            <a:pPr algn="ctr"/>
            <a:r>
              <a:rPr lang="hu-HU" dirty="0" smtClean="0"/>
              <a:t>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4176464"/>
          </a:xfrm>
        </p:spPr>
        <p:txBody>
          <a:bodyPr>
            <a:normAutofit/>
          </a:bodyPr>
          <a:lstStyle/>
          <a:p>
            <a:r>
              <a:rPr lang="hu-HU" sz="2000" dirty="0" smtClean="0"/>
              <a:t>= Biológiai sokféleség</a:t>
            </a:r>
          </a:p>
          <a:p>
            <a:endParaRPr lang="hu-HU" sz="2000" dirty="0" smtClean="0"/>
          </a:p>
          <a:p>
            <a:r>
              <a:rPr lang="hu-HU" sz="2000" dirty="0" smtClean="0"/>
              <a:t>Az élőlények és élőhelyek sokfélesége, és a fajon belüli változások</a:t>
            </a:r>
          </a:p>
          <a:p>
            <a:endParaRPr lang="hu-HU" sz="2000" dirty="0" smtClean="0"/>
          </a:p>
          <a:p>
            <a:r>
              <a:rPr lang="hu-HU" sz="2000" dirty="0" smtClean="0"/>
              <a:t>Az ökológia tudománya foglalkozik vele</a:t>
            </a:r>
          </a:p>
          <a:p>
            <a:r>
              <a:rPr lang="hu-HU" sz="2000" dirty="0" smtClean="0"/>
              <a:t>ENSZ egyezmény: </a:t>
            </a:r>
          </a:p>
          <a:p>
            <a:endParaRPr lang="hu-HU" sz="2000" dirty="0" smtClean="0"/>
          </a:p>
          <a:p>
            <a:pPr lvl="1"/>
            <a:r>
              <a:rPr lang="hu-HU" sz="2000" dirty="0"/>
              <a:t>Magában foglalja a fajokon belüli, a fajok közötti sokféleséget és maguknak az ökológiai rendszereknek a sokféleségét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309210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5780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Csökkenésének okai: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564904"/>
            <a:ext cx="6777317" cy="3508977"/>
          </a:xfrm>
        </p:spPr>
        <p:txBody>
          <a:bodyPr>
            <a:normAutofit/>
          </a:bodyPr>
          <a:lstStyle/>
          <a:p>
            <a:r>
              <a:rPr lang="hu-HU" sz="1800" dirty="0" smtClean="0"/>
              <a:t>Az emberi faj gyors növekedése</a:t>
            </a:r>
          </a:p>
          <a:p>
            <a:endParaRPr lang="hu-HU" sz="1800" dirty="0" smtClean="0"/>
          </a:p>
          <a:p>
            <a:r>
              <a:rPr lang="hu-HU" sz="1800" dirty="0" smtClean="0"/>
              <a:t>Természeti élőhelyek pusztítása</a:t>
            </a:r>
          </a:p>
          <a:p>
            <a:endParaRPr lang="hu-HU" sz="1800" dirty="0" smtClean="0"/>
          </a:p>
          <a:p>
            <a:r>
              <a:rPr lang="hu-HU" sz="1800" dirty="0" smtClean="0"/>
              <a:t>Természeti források túlzott igénybevétele</a:t>
            </a:r>
          </a:p>
          <a:p>
            <a:endParaRPr lang="hu-HU" sz="1800" dirty="0" smtClean="0"/>
          </a:p>
          <a:p>
            <a:r>
              <a:rPr lang="hu-HU" sz="1800" dirty="0" smtClean="0"/>
              <a:t>Tengerek és édesvizek elszennyezése</a:t>
            </a:r>
            <a:endParaRPr lang="hu-HU" sz="1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263" y="1700807"/>
            <a:ext cx="3168352" cy="211927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254" y="4221087"/>
            <a:ext cx="2893495" cy="217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8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pPr algn="ctr"/>
            <a:r>
              <a:rPr lang="hu-HU" dirty="0" smtClean="0"/>
              <a:t>Szintjei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636912"/>
            <a:ext cx="6777317" cy="3508977"/>
          </a:xfrm>
        </p:spPr>
        <p:txBody>
          <a:bodyPr/>
          <a:lstStyle/>
          <a:p>
            <a:r>
              <a:rPr lang="hu-HU" dirty="0" smtClean="0"/>
              <a:t>Genetika diverzitás</a:t>
            </a:r>
          </a:p>
          <a:p>
            <a:endParaRPr lang="hu-HU" dirty="0"/>
          </a:p>
          <a:p>
            <a:r>
              <a:rPr lang="hu-HU" dirty="0" smtClean="0"/>
              <a:t>Taxondiverzitás</a:t>
            </a:r>
          </a:p>
          <a:p>
            <a:endParaRPr lang="hu-HU" dirty="0"/>
          </a:p>
          <a:p>
            <a:r>
              <a:rPr lang="hu-HU" dirty="0" smtClean="0"/>
              <a:t>Ökológiai diverzitás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089" y="1916832"/>
            <a:ext cx="3152775" cy="14478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655065"/>
            <a:ext cx="1938689" cy="276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5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statisztika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64904"/>
            <a:ext cx="5281966" cy="3129384"/>
          </a:xfrm>
        </p:spPr>
      </p:pic>
    </p:spTree>
    <p:extLst>
      <p:ext uri="{BB962C8B-B14F-4D97-AF65-F5344CB8AC3E}">
        <p14:creationId xmlns:p14="http://schemas.microsoft.com/office/powerpoint/2010/main" val="289421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629816"/>
            <a:ext cx="7024744" cy="1143000"/>
          </a:xfrm>
        </p:spPr>
        <p:txBody>
          <a:bodyPr/>
          <a:lstStyle/>
          <a:p>
            <a:pPr algn="ctr"/>
            <a:r>
              <a:rPr lang="hu-HU" dirty="0" smtClean="0"/>
              <a:t>Felmérés módszerei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420888"/>
            <a:ext cx="6777317" cy="3508977"/>
          </a:xfrm>
        </p:spPr>
        <p:txBody>
          <a:bodyPr/>
          <a:lstStyle/>
          <a:p>
            <a:r>
              <a:rPr lang="hu-HU" dirty="0" smtClean="0"/>
              <a:t>Egy adott területen</a:t>
            </a:r>
          </a:p>
          <a:p>
            <a:endParaRPr lang="hu-HU" dirty="0"/>
          </a:p>
          <a:p>
            <a:r>
              <a:rPr lang="hu-HU" dirty="0" smtClean="0"/>
              <a:t>Rendszer-szemlélet</a:t>
            </a:r>
          </a:p>
          <a:p>
            <a:endParaRPr lang="hu-HU" dirty="0" smtClean="0"/>
          </a:p>
          <a:p>
            <a:r>
              <a:rPr lang="hu-HU" dirty="0" smtClean="0"/>
              <a:t>Mennyiség szemlélet</a:t>
            </a:r>
          </a:p>
          <a:p>
            <a:endParaRPr lang="hu-HU" dirty="0"/>
          </a:p>
          <a:p>
            <a:r>
              <a:rPr lang="hu-HU" dirty="0" smtClean="0"/>
              <a:t>Monitor rendszer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625" y="1916832"/>
            <a:ext cx="3144991" cy="20914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4293096"/>
            <a:ext cx="237869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02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</TotalTime>
  <Words>77</Words>
  <Application>Microsoft Office PowerPoint</Application>
  <PresentationFormat>Diavetítés a képernyőre (4:3 oldalarány)</PresentationFormat>
  <Paragraphs>33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Austin</vt:lpstr>
      <vt:lpstr>Biodiverztitás</vt:lpstr>
      <vt:lpstr>Fogalma</vt:lpstr>
      <vt:lpstr>Csökkenésének okai:</vt:lpstr>
      <vt:lpstr>Szintjei</vt:lpstr>
      <vt:lpstr>statisztika</vt:lpstr>
      <vt:lpstr>Felmérés módszerei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Biodiverztitás</dc:title>
  <dc:creator>HP</dc:creator>
  <cp:lastModifiedBy>MSZÁgi</cp:lastModifiedBy>
  <cp:revision>9</cp:revision>
  <dcterms:created xsi:type="dcterms:W3CDTF">2019-03-05T19:01:47Z</dcterms:created>
  <dcterms:modified xsi:type="dcterms:W3CDTF">2019-03-09T19:12:39Z</dcterms:modified>
</cp:coreProperties>
</file>