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1237C9-FB38-4A67-9644-42B412B02D26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Biodiversity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185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pPr algn="ctr"/>
            <a:r>
              <a:rPr lang="hu-HU" dirty="0" smtClean="0"/>
              <a:t>Idea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417646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u-HU" sz="2000" dirty="0" smtClean="0"/>
              <a:t>= </a:t>
            </a:r>
            <a:r>
              <a:rPr lang="hu-HU" sz="2000" dirty="0" err="1" smtClean="0"/>
              <a:t>Biodiversity</a:t>
            </a:r>
            <a:endParaRPr lang="hu-HU" sz="20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The diversity of living beings and habitats and the changes within the species </a:t>
            </a:r>
            <a:endParaRPr lang="hu-HU" sz="20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The science of ecology deals with it UN Convention: </a:t>
            </a:r>
            <a:endParaRPr lang="hu-HU" sz="2000" dirty="0" smtClean="0"/>
          </a:p>
          <a:p>
            <a:r>
              <a:rPr lang="en-US" sz="2000" dirty="0" smtClean="0"/>
              <a:t>Includes intra-species, inter-species diversity and the diversity of ecosystems themselves</a:t>
            </a:r>
            <a:br>
              <a:rPr lang="en-US" sz="2000" dirty="0" smtClean="0"/>
            </a:b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09210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5780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Reasons</a:t>
            </a:r>
            <a:r>
              <a:rPr lang="hu-HU" dirty="0" smtClean="0"/>
              <a:t> of </a:t>
            </a:r>
            <a:r>
              <a:rPr lang="hu-HU" dirty="0" err="1" smtClean="0"/>
              <a:t>falling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564904"/>
            <a:ext cx="6777317" cy="350897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800" dirty="0" smtClean="0"/>
              <a:t>Rapid growth of human race</a:t>
            </a:r>
            <a:endParaRPr lang="hu-HU" sz="1800" dirty="0" smtClean="0"/>
          </a:p>
          <a:p>
            <a:pPr>
              <a:spcAft>
                <a:spcPts val="1200"/>
              </a:spcAft>
            </a:pPr>
            <a:r>
              <a:rPr lang="hu-HU" sz="1800" dirty="0" err="1" smtClean="0"/>
              <a:t>Destroyed</a:t>
            </a:r>
            <a:r>
              <a:rPr lang="hu-HU" sz="1800" dirty="0" smtClean="0"/>
              <a:t> of </a:t>
            </a:r>
            <a:r>
              <a:rPr lang="hu-HU" sz="1800" dirty="0" err="1" smtClean="0"/>
              <a:t>natural</a:t>
            </a:r>
            <a:r>
              <a:rPr lang="hu-HU" sz="1800" dirty="0" smtClean="0"/>
              <a:t> </a:t>
            </a:r>
            <a:r>
              <a:rPr lang="hu-HU" sz="1800" dirty="0" err="1" smtClean="0"/>
              <a:t>habitat</a:t>
            </a:r>
            <a:endParaRPr lang="hu-HU" sz="1800" dirty="0" smtClean="0"/>
          </a:p>
          <a:p>
            <a:pPr>
              <a:spcAft>
                <a:spcPts val="1200"/>
              </a:spcAft>
            </a:pPr>
            <a:r>
              <a:rPr lang="en-US" sz="1800" dirty="0" smtClean="0"/>
              <a:t>Excessive use of natural resources</a:t>
            </a:r>
            <a:endParaRPr lang="hu-HU" sz="1800" dirty="0" smtClean="0"/>
          </a:p>
          <a:p>
            <a:r>
              <a:rPr lang="hu-HU" sz="1800" dirty="0" err="1" smtClean="0"/>
              <a:t>Pollution</a:t>
            </a:r>
            <a:r>
              <a:rPr lang="hu-HU" sz="1800" dirty="0" smtClean="0"/>
              <a:t> of </a:t>
            </a:r>
            <a:r>
              <a:rPr lang="hu-HU" sz="1800" dirty="0" err="1" smtClean="0"/>
              <a:t>seas</a:t>
            </a:r>
            <a:r>
              <a:rPr lang="hu-HU" sz="1800" dirty="0" smtClean="0"/>
              <a:t> and </a:t>
            </a:r>
            <a:r>
              <a:rPr lang="hu-HU" sz="1800" dirty="0" err="1" smtClean="0"/>
              <a:t>fresh</a:t>
            </a:r>
            <a:r>
              <a:rPr lang="hu-HU" sz="1800" dirty="0" smtClean="0"/>
              <a:t> </a:t>
            </a:r>
            <a:r>
              <a:rPr lang="hu-HU" sz="1800" dirty="0" err="1" smtClean="0"/>
              <a:t>waters</a:t>
            </a:r>
            <a:endParaRPr lang="hu-HU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63" y="1700807"/>
            <a:ext cx="3168352" cy="21192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254" y="4221087"/>
            <a:ext cx="2893495" cy="21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8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pPr algn="ctr"/>
            <a:r>
              <a:rPr lang="hu-HU" dirty="0" err="1" smtClean="0"/>
              <a:t>Levels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636912"/>
            <a:ext cx="6777317" cy="3508977"/>
          </a:xfrm>
        </p:spPr>
        <p:txBody>
          <a:bodyPr/>
          <a:lstStyle/>
          <a:p>
            <a:r>
              <a:rPr lang="hu-HU" dirty="0" err="1" smtClean="0"/>
              <a:t>Genetics</a:t>
            </a:r>
            <a:r>
              <a:rPr lang="hu-HU" dirty="0" smtClean="0"/>
              <a:t> </a:t>
            </a:r>
            <a:r>
              <a:rPr lang="hu-HU" dirty="0" err="1" smtClean="0"/>
              <a:t>diversity</a:t>
            </a:r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Taxon</a:t>
            </a:r>
            <a:r>
              <a:rPr lang="hu-HU" dirty="0" smtClean="0"/>
              <a:t> </a:t>
            </a:r>
            <a:r>
              <a:rPr lang="hu-HU" dirty="0" err="1" smtClean="0"/>
              <a:t>diversity</a:t>
            </a:r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Ekological</a:t>
            </a:r>
            <a:r>
              <a:rPr lang="hu-HU" dirty="0" smtClean="0"/>
              <a:t> </a:t>
            </a:r>
            <a:r>
              <a:rPr lang="hu-HU" dirty="0" err="1" smtClean="0"/>
              <a:t>diversity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089" y="1916832"/>
            <a:ext cx="3152775" cy="14478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655065"/>
            <a:ext cx="1938689" cy="27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5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Statistics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4904"/>
            <a:ext cx="5281966" cy="3129384"/>
          </a:xfrm>
        </p:spPr>
      </p:pic>
      <p:sp>
        <p:nvSpPr>
          <p:cNvPr id="4" name="Szövegdoboz 3"/>
          <p:cNvSpPr txBox="1"/>
          <p:nvPr/>
        </p:nvSpPr>
        <p:spPr>
          <a:xfrm>
            <a:off x="4067944" y="5229200"/>
            <a:ext cx="100811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Treated</a:t>
            </a:r>
            <a:r>
              <a:rPr lang="hu-HU" sz="1000" b="1" dirty="0" smtClean="0"/>
              <a:t> </a:t>
            </a:r>
            <a:r>
              <a:rPr lang="hu-HU" sz="1000" b="1" dirty="0" err="1" smtClean="0"/>
              <a:t>forest</a:t>
            </a:r>
            <a:endParaRPr lang="hu-HU" sz="1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508104" y="5229200"/>
            <a:ext cx="8640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Planted</a:t>
            </a:r>
            <a:r>
              <a:rPr lang="hu-HU" sz="1000" b="1" dirty="0" smtClean="0"/>
              <a:t> </a:t>
            </a:r>
            <a:r>
              <a:rPr lang="hu-HU" sz="1000" b="1" dirty="0" err="1" smtClean="0"/>
              <a:t>forset</a:t>
            </a:r>
            <a:endParaRPr lang="hu-HU" sz="1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2483768" y="5229200"/>
            <a:ext cx="100811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Core</a:t>
            </a:r>
            <a:r>
              <a:rPr lang="hu-HU" sz="1000" b="1" dirty="0" smtClean="0"/>
              <a:t> </a:t>
            </a:r>
            <a:r>
              <a:rPr lang="hu-HU" sz="1000" b="1" dirty="0" err="1" smtClean="0"/>
              <a:t>area</a:t>
            </a:r>
            <a:endParaRPr lang="hu-HU" sz="1000" b="1" dirty="0"/>
          </a:p>
        </p:txBody>
      </p:sp>
      <p:sp>
        <p:nvSpPr>
          <p:cNvPr id="8" name="Szövegdoboz 7"/>
          <p:cNvSpPr txBox="1"/>
          <p:nvPr/>
        </p:nvSpPr>
        <p:spPr>
          <a:xfrm rot="16200000">
            <a:off x="1423683" y="3624989"/>
            <a:ext cx="10801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Number</a:t>
            </a:r>
            <a:r>
              <a:rPr lang="hu-HU" sz="1000" dirty="0" smtClean="0"/>
              <a:t> </a:t>
            </a:r>
            <a:r>
              <a:rPr lang="hu-HU" sz="1000" b="1" dirty="0" smtClean="0"/>
              <a:t>of species</a:t>
            </a:r>
            <a:endParaRPr lang="hu-HU" sz="1000" b="1" dirty="0"/>
          </a:p>
        </p:txBody>
      </p:sp>
      <p:sp>
        <p:nvSpPr>
          <p:cNvPr id="9" name="Szövegdoboz 8"/>
          <p:cNvSpPr txBox="1"/>
          <p:nvPr/>
        </p:nvSpPr>
        <p:spPr>
          <a:xfrm rot="5400000">
            <a:off x="6608259" y="3624989"/>
            <a:ext cx="10801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Production</a:t>
            </a:r>
            <a:r>
              <a:rPr lang="hu-HU" sz="1000" dirty="0" smtClean="0"/>
              <a:t> </a:t>
            </a:r>
            <a:r>
              <a:rPr lang="hu-HU" sz="1000" b="1" dirty="0" err="1" smtClean="0"/>
              <a:t>number</a:t>
            </a:r>
            <a:endParaRPr lang="hu-HU" sz="10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148064" y="2924944"/>
            <a:ext cx="10801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Number</a:t>
            </a:r>
            <a:r>
              <a:rPr lang="hu-HU" sz="1000" b="1" dirty="0" smtClean="0"/>
              <a:t> of species</a:t>
            </a:r>
            <a:endParaRPr lang="hu-HU" sz="10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148064" y="3356992"/>
            <a:ext cx="10801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Production</a:t>
            </a:r>
            <a:r>
              <a:rPr lang="hu-HU" sz="1000" b="1" dirty="0" smtClean="0"/>
              <a:t>  </a:t>
            </a:r>
            <a:r>
              <a:rPr lang="hu-HU" sz="1000" b="1" dirty="0" err="1" smtClean="0"/>
              <a:t>number</a:t>
            </a: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289421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629816"/>
            <a:ext cx="7024744" cy="1143000"/>
          </a:xfrm>
        </p:spPr>
        <p:txBody>
          <a:bodyPr/>
          <a:lstStyle/>
          <a:p>
            <a:pPr algn="ctr"/>
            <a:r>
              <a:rPr lang="hu-HU" dirty="0" err="1" smtClean="0"/>
              <a:t>Measurement</a:t>
            </a:r>
            <a:r>
              <a:rPr lang="hu-HU" dirty="0" smtClean="0"/>
              <a:t> </a:t>
            </a:r>
            <a:r>
              <a:rPr lang="hu-HU" dirty="0" err="1" smtClean="0"/>
              <a:t>ways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420888"/>
            <a:ext cx="6777317" cy="3508977"/>
          </a:xfrm>
        </p:spPr>
        <p:txBody>
          <a:bodyPr/>
          <a:lstStyle/>
          <a:p>
            <a:r>
              <a:rPr lang="hu-HU" dirty="0" err="1" smtClean="0"/>
              <a:t>In</a:t>
            </a:r>
            <a:r>
              <a:rPr lang="hu-HU" dirty="0" smtClean="0"/>
              <a:t> a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System </a:t>
            </a:r>
            <a:r>
              <a:rPr lang="hu-HU" dirty="0" err="1" smtClean="0"/>
              <a:t>approach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Quantity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Monitor </a:t>
            </a:r>
            <a:r>
              <a:rPr lang="hu-HU" dirty="0" err="1" smtClean="0"/>
              <a:t>system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625" y="1916832"/>
            <a:ext cx="3144991" cy="20914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4293096"/>
            <a:ext cx="237869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0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</TotalTime>
  <Words>98</Words>
  <Application>Microsoft Office PowerPoint</Application>
  <PresentationFormat>Diavetítés a képernyőre (4:3 oldalarány)</PresentationFormat>
  <Paragraphs>33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Austin</vt:lpstr>
      <vt:lpstr>Biodiversity</vt:lpstr>
      <vt:lpstr>Idea</vt:lpstr>
      <vt:lpstr>Reasons of falling:</vt:lpstr>
      <vt:lpstr>Levels</vt:lpstr>
      <vt:lpstr>Statistics</vt:lpstr>
      <vt:lpstr>Measurement 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Biodiverztitás</dc:title>
  <dc:creator>HP</dc:creator>
  <cp:lastModifiedBy>MSZÁgi</cp:lastModifiedBy>
  <cp:revision>11</cp:revision>
  <dcterms:created xsi:type="dcterms:W3CDTF">2019-03-05T19:01:47Z</dcterms:created>
  <dcterms:modified xsi:type="dcterms:W3CDTF">2019-03-21T20:49:19Z</dcterms:modified>
</cp:coreProperties>
</file>