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0BFDEAA-D21B-4A8C-AC2F-290336544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D22EFF7A-BDBC-4EA4-B4CB-EE3E96326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7EBDD49-A03C-4300-B86B-E954E7F7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0A3D511-255B-448F-A18A-99F43CBB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664658E-F944-4230-A9A3-9182D114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983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96C7FE5-4FE7-4D08-99F6-6A11BFBB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16A3B9B0-2BFE-4DA3-8430-11794A722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96E572C-CCD5-45BC-82CB-9BA5ED72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064A7C0F-A4DD-4F92-AADA-62DC8635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5C17A12-BA5E-411F-8659-9ECEED12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45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204E16FF-5DE9-47E4-812F-D97DB0D55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A3C8DC5E-1365-4785-9624-271B80FA7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EC468FA-057D-4A84-BBC5-C5B4FE46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11710A5-17FC-4BCD-BCEA-CF3EB26B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497024B-3C92-46EB-9033-CA160041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773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F57714E-CB23-4E6D-BBF4-5F1D2580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01D70C3-99FD-4C72-9AB4-229DCE51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D1EE194-38F1-4BEA-919F-347A7699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E5BAE0C9-C663-4263-BEEF-4C2518A3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77C59FB-55CB-4B86-8EE4-30ED7359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5732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C897CE4-0F56-46C4-B808-80925107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4C22E0D3-AC92-41D5-BF34-2A8DFF1C3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0770C25-4C9F-4070-85BD-1664139E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F302BB8-59A7-4AFD-9529-26768AA2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F1A86F2-AFF2-4AB5-9358-C2867460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0789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8DA0CF6-5894-42CB-9119-151AD932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4236A67-B43C-4F31-9B1B-AF0FC28F8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3C12DD29-8682-4FCF-B4F1-9210A7BE3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7FBC2B6-D31D-46EA-8164-99505D9E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CB5853C-3E26-4C01-B14C-8686BF3F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2707F13-84E6-4554-932C-D785976D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4591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3E9433E-4AA3-491C-BBF0-A58C646A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62B2701-C61E-4E74-A8B7-19771DA0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0096190E-4A51-445A-84F2-147B60E2B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84C9F630-B69A-48F7-8941-B66F9AC0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C2796140-BBC7-49AD-BF33-9DBDFA80D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49422196-63A9-4646-B5ED-11009554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23A649A0-531D-46B1-90BC-8DB1A6F8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E3306229-5E81-424A-A569-0FCEA9F6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215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90014C9-F014-4AA0-B02A-84E36E6D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472C226E-2BBC-405C-808B-CB797B0B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B990A537-4873-42AA-B75E-4342F2AC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E4635BE-0748-4BC9-9330-13766F4E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5421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2ECEABE3-3C69-4005-AB94-1C21D809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BB84135F-549E-4CCA-9F4C-0169E395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20FACE02-D2A2-4C72-98CC-302256F8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666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C6D1848-7C26-4E02-9BED-12E6E6F9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442B37-24DE-419F-9A62-D49A7DD2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DB9193C1-6E46-43C3-876C-B77DFE7A6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9EBD5C22-448C-41A9-80F7-3376B747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4F3B26A-1154-4B63-8D44-CD7C7D22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10E8ECC9-4F40-4199-85FF-63B6AB84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933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BFC84CE-FDB8-468D-8867-0CE7F3C1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5A168292-E0A3-466B-8CCD-5F8D7BC62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06D75712-0C22-4F9B-ADDA-FDE3CECA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E57C5ED-8007-44BD-A0ED-BAED7077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62C5BC6A-BA04-4362-B484-16A96C04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ED291B94-7976-410F-9383-7B1EB6DC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37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1BE0E8DD-7BE0-4DE7-AFD2-1B5F3C25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D03E4078-EF6A-40FD-8280-BD4A75DD7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BB1607C-AD95-440E-8CFE-AC116A922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03A4-DB95-4A84-B7C7-448E4F480355}" type="datetimeFigureOut">
              <a:rPr lang="hu-HU" smtClean="0"/>
              <a:pPr/>
              <a:t>2019.02.27.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73F2608-2E7B-4313-BD7B-F533E07EF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C8C29A74-F26F-48D5-8096-110FB58D0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66A4-BFF3-4AA6-AB02-D3EADA8DADA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050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xmlns="" id="{69CE2514-857B-40FA-9981-AF9D24D08E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304799"/>
            <a:ext cx="2094593" cy="20945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6625" y="4136699"/>
            <a:ext cx="27950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800" b="1" i="1" dirty="0" smtClean="0">
                <a:solidFill>
                  <a:schemeClr val="bg1"/>
                </a:solidFill>
              </a:rPr>
              <a:t>Definicija i </a:t>
            </a:r>
            <a:endParaRPr lang="hr-HR" sz="4800" b="1" i="1" dirty="0" smtClean="0">
              <a:solidFill>
                <a:schemeClr val="bg1"/>
              </a:solidFill>
            </a:endParaRPr>
          </a:p>
          <a:p>
            <a:pPr algn="ctr"/>
            <a:r>
              <a:rPr lang="hr-HR" sz="4800" b="1" i="1" dirty="0" smtClean="0">
                <a:solidFill>
                  <a:schemeClr val="bg1"/>
                </a:solidFill>
              </a:rPr>
              <a:t>rad</a:t>
            </a:r>
            <a:endParaRPr lang="hr-HR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0047464-1D26-4218-A6CA-1ED73E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Bahnschrift Light SemiCondensed" panose="020B0502040204020203" pitchFamily="34" charset="0"/>
              </a:rPr>
              <a:t>Što je inflacija?</a:t>
            </a:r>
            <a:endParaRPr lang="hu-HU" sz="60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AFA60A25-FFF7-4219-B884-71F9C2916D91}"/>
              </a:ext>
            </a:extLst>
          </p:cNvPr>
          <p:cNvSpPr txBox="1"/>
          <p:nvPr/>
        </p:nvSpPr>
        <p:spPr>
          <a:xfrm>
            <a:off x="1002535" y="1429431"/>
            <a:ext cx="101134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Bahnschrift Light SemiCondensed" panose="020B0502040204020203" pitchFamily="34" charset="0"/>
              </a:rPr>
              <a:t>Inflacija je kontinuirano povećanje razine cijena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.</a:t>
            </a:r>
            <a:r>
              <a:rPr lang="vi-VN" sz="3200" b="1" dirty="0" smtClean="0">
                <a:latin typeface="Bahnschrift Light SemiCondensed" panose="020B0502040204020203" pitchFamily="34" charset="0"/>
              </a:rPr>
              <a:t> Inflacija ili monetarna deprecijacija također se nazivaju ekspanzijom novca.</a:t>
            </a:r>
            <a:endParaRPr lang="hu-HU" sz="3200" b="1" dirty="0" smtClean="0">
              <a:latin typeface="Bahnschrift Light SemiCondensed" panose="020B0502040204020203" pitchFamily="34" charset="0"/>
            </a:endParaRPr>
          </a:p>
          <a:p>
            <a:endParaRPr lang="hu-HU" sz="3200" b="1" dirty="0" smtClean="0">
              <a:latin typeface="Bahnschrift Light SemiCondensed" panose="020B0502040204020203" pitchFamily="34" charset="0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61A590A-EBEB-48B4-A299-137B691FBE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0950" y="2999091"/>
            <a:ext cx="7470097" cy="369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7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9F20B8D-9EB9-4D97-B4A0-A4C9A976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 smtClean="0">
                <a:latin typeface="Bahnschrift Light SemiCondensed" panose="020B0502040204020203" pitchFamily="34" charset="0"/>
              </a:rPr>
              <a:t>V</a:t>
            </a:r>
            <a:r>
              <a:rPr lang="hu-HU" sz="6600" b="1" dirty="0" smtClean="0">
                <a:latin typeface="Bahnschrift Light SemiCondensed" panose="020B0502040204020203" pitchFamily="34" charset="0"/>
              </a:rPr>
              <a:t>rste</a:t>
            </a:r>
            <a:endParaRPr lang="hu-HU" sz="6600" b="1" dirty="0">
              <a:latin typeface="Bahnschrift Light SemiCondensed" panose="020B0502040204020203" pitchFamily="34" charset="0"/>
            </a:endParaRPr>
          </a:p>
        </p:txBody>
      </p:sp>
      <p:pic>
        <p:nvPicPr>
          <p:cNvPr id="5" name="Kép 4" descr="A képen clipart látható&#10;&#10;Ez egy automatikusan létrehozott leírás.">
            <a:extLst>
              <a:ext uri="{FF2B5EF4-FFF2-40B4-BE49-F238E27FC236}">
                <a16:creationId xmlns:a16="http://schemas.microsoft.com/office/drawing/2014/main" xmlns="" id="{56072EAA-DB34-4EDA-AC0E-3EE5C9BDE3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690688"/>
            <a:ext cx="3175000" cy="2019300"/>
          </a:xfrm>
          <a:prstGeom prst="rect">
            <a:avLst/>
          </a:prstGeom>
        </p:spPr>
      </p:pic>
      <p:pic>
        <p:nvPicPr>
          <p:cNvPr id="7" name="Kép 6" descr="A képen fű, égbolt, emlősök, kültéri látható&#10;&#10;Ez egy automatikusan létrehozott leírás.">
            <a:extLst>
              <a:ext uri="{FF2B5EF4-FFF2-40B4-BE49-F238E27FC236}">
                <a16:creationId xmlns:a16="http://schemas.microsoft.com/office/drawing/2014/main" xmlns="" id="{5FBBAF00-CDC7-4E9F-92CA-9DF199111F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0846" y="237670"/>
            <a:ext cx="3696184" cy="2778125"/>
          </a:xfrm>
          <a:prstGeom prst="rect">
            <a:avLst/>
          </a:prstGeom>
        </p:spPr>
      </p:pic>
      <p:pic>
        <p:nvPicPr>
          <p:cNvPr id="9" name="Kép 8" descr="A képen állat, hüllő, kígyó, kicsi látható&#10;&#10;Ez egy automatikusan létrehozott leírás.">
            <a:extLst>
              <a:ext uri="{FF2B5EF4-FFF2-40B4-BE49-F238E27FC236}">
                <a16:creationId xmlns:a16="http://schemas.microsoft.com/office/drawing/2014/main" xmlns="" id="{3FEB2DBC-1EFB-4568-B959-7F1D45E15B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1901" y="3429000"/>
            <a:ext cx="3878945" cy="2036446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0C1C5F8C-AAC6-41E8-8125-0FF272C5BC1C}"/>
              </a:ext>
            </a:extLst>
          </p:cNvPr>
          <p:cNvSpPr txBox="1"/>
          <p:nvPr/>
        </p:nvSpPr>
        <p:spPr>
          <a:xfrm>
            <a:off x="912323" y="3911061"/>
            <a:ext cx="298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Bahnschrift Light SemiCondensed" panose="020B0502040204020203" pitchFamily="34" charset="0"/>
              </a:rPr>
              <a:t>Spora</a:t>
            </a:r>
          </a:p>
          <a:p>
            <a:r>
              <a:rPr lang="hu-HU" sz="3600" b="1" dirty="0" smtClean="0">
                <a:latin typeface="Bahnschrift Light SemiCondensed" panose="020B0502040204020203" pitchFamily="34" charset="0"/>
              </a:rPr>
              <a:t>inflacija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B11F8638-6EB6-45ED-8DF3-F4F3F07A05FF}"/>
              </a:ext>
            </a:extLst>
          </p:cNvPr>
          <p:cNvSpPr txBox="1"/>
          <p:nvPr/>
        </p:nvSpPr>
        <p:spPr>
          <a:xfrm>
            <a:off x="9390743" y="3032017"/>
            <a:ext cx="2998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Bahnschrift Light SemiCondensed" panose="020B0502040204020203" pitchFamily="34" charset="0"/>
              </a:rPr>
              <a:t>Vješala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FD1B0447-2B58-4BD1-A5AC-A1BE9F434E84}"/>
              </a:ext>
            </a:extLst>
          </p:cNvPr>
          <p:cNvSpPr txBox="1"/>
          <p:nvPr/>
        </p:nvSpPr>
        <p:spPr>
          <a:xfrm>
            <a:off x="4614662" y="5465446"/>
            <a:ext cx="369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Bahnschrift Light SemiCondensed" panose="020B0502040204020203" pitchFamily="34" charset="0"/>
              </a:rPr>
              <a:t>Puzava </a:t>
            </a:r>
          </a:p>
          <a:p>
            <a:r>
              <a:rPr lang="hu-HU" sz="3600" b="1" dirty="0" smtClean="0">
                <a:latin typeface="Bahnschrift Light SemiCondensed" panose="020B0502040204020203" pitchFamily="34" charset="0"/>
              </a:rPr>
              <a:t>inflacija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5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C745CE3-F0AB-4162-8D9F-021C7FC2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latin typeface="Bahnschrift Light SemiCondensed" panose="020B0502040204020203" pitchFamily="34" charset="0"/>
              </a:rPr>
              <a:t>Uzrok toga</a:t>
            </a:r>
            <a:endParaRPr lang="hu-HU" sz="5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41ABA32-B2A5-4F52-8D03-86F246D2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825625"/>
            <a:ext cx="11099800" cy="435133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latin typeface="Bahnschrift Light SemiCondensed" panose="020B0502040204020203" pitchFamily="34" charset="0"/>
              </a:rPr>
              <a:t>Jedan od razloga za inflaciju je povećanje </a:t>
            </a:r>
            <a:r>
              <a:rPr lang="pl-PL" b="1" dirty="0" smtClean="0">
                <a:latin typeface="Bahnschrift Light SemiCondensed" panose="020B0502040204020203" pitchFamily="34" charset="0"/>
              </a:rPr>
              <a:t>količine novca                  </a:t>
            </a:r>
          </a:p>
          <a:p>
            <a:pPr marL="0" indent="0">
              <a:buNone/>
            </a:pPr>
            <a:r>
              <a:rPr lang="pl-PL" b="1" dirty="0" smtClean="0">
                <a:latin typeface="Bahnschrift Light SemiCondensed" panose="020B0502040204020203" pitchFamily="34" charset="0"/>
              </a:rPr>
              <a:t>Previše novca               </a:t>
            </a:r>
            <a:r>
              <a:rPr lang="hu-HU" b="1" dirty="0" smtClean="0">
                <a:latin typeface="Bahnschrift Light SemiCondensed" panose="020B0502040204020203" pitchFamily="34" charset="0"/>
              </a:rPr>
              <a:t>Stvara </a:t>
            </a:r>
            <a:r>
              <a:rPr lang="hu-HU" b="1" dirty="0" smtClean="0">
                <a:latin typeface="Bahnschrift Light SemiCondensed" panose="020B0502040204020203" pitchFamily="34" charset="0"/>
              </a:rPr>
              <a:t>inflaciju</a:t>
            </a:r>
            <a:r>
              <a:rPr lang="pl-PL" b="1" dirty="0" smtClean="0">
                <a:latin typeface="Bahnschrift Light SemiCondensed" panose="020B0502040204020203" pitchFamily="34" charset="0"/>
              </a:rPr>
              <a:t>   </a:t>
            </a:r>
            <a:endParaRPr lang="hu-HU" b="1" dirty="0" smtClean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Bahnschrift Light SemiCondensed" panose="020B0502040204020203" pitchFamily="34" charset="0"/>
              </a:rPr>
              <a:t>Malo novca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        </a:t>
            </a:r>
            <a:r>
              <a:rPr lang="hu-HU" b="1" dirty="0">
                <a:latin typeface="Bahnschrift Light SemiCondensed" panose="020B0502040204020203" pitchFamily="34" charset="0"/>
              </a:rPr>
              <a:t>	</a:t>
            </a:r>
            <a:r>
              <a:rPr lang="hu-HU" b="1" dirty="0" smtClean="0">
                <a:latin typeface="Bahnschrift Light SemiCondensed" panose="020B0502040204020203" pitchFamily="34" charset="0"/>
              </a:rPr>
              <a:t>Suprotan učinak</a:t>
            </a:r>
            <a:r>
              <a:rPr lang="hu-HU" b="1" dirty="0">
                <a:latin typeface="Bahnschrift Light SemiCondensed" panose="020B0502040204020203" pitchFamily="34" charset="0"/>
              </a:rPr>
              <a:t>	</a:t>
            </a:r>
            <a:endParaRPr lang="hu-HU" b="1" dirty="0" smtClean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Bahnschrift Light SemiCondensed" panose="020B0502040204020203" pitchFamily="34" charset="0"/>
              </a:rPr>
              <a:t>Uredba</a:t>
            </a:r>
            <a:r>
              <a:rPr lang="hu-HU" b="1" dirty="0" smtClean="0">
                <a:latin typeface="Bahnschrift Light SemiCondensed" panose="020B0502040204020203" pitchFamily="34" charset="0"/>
              </a:rPr>
              <a:t>: kupovina imovine (središnja banka kupuje zadužnice), </a:t>
            </a:r>
            <a:endParaRPr lang="hu-HU" b="1" dirty="0" smtClean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Bahnschrift Light SemiCondensed" panose="020B0502040204020203" pitchFamily="34" charset="0"/>
              </a:rPr>
              <a:t>zauzvrat daje novac                 Povećava se ponuda novca</a:t>
            </a:r>
            <a:endParaRPr lang="hu-HU" b="1" dirty="0">
              <a:latin typeface="Bahnschrift Light SemiCondensed" panose="020B0502040204020203" pitchFamily="34" charset="0"/>
            </a:endParaRP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xmlns="" id="{6A3E65B8-E56C-43F3-AA04-230F045E538D}"/>
              </a:ext>
            </a:extLst>
          </p:cNvPr>
          <p:cNvCxnSpPr>
            <a:cxnSpLocks/>
          </p:cNvCxnSpPr>
          <p:nvPr/>
        </p:nvCxnSpPr>
        <p:spPr>
          <a:xfrm>
            <a:off x="3211506" y="2598059"/>
            <a:ext cx="885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xmlns="" id="{60AF5501-5B81-4DDB-A285-27B07C9287D0}"/>
              </a:ext>
            </a:extLst>
          </p:cNvPr>
          <p:cNvCxnSpPr/>
          <p:nvPr/>
        </p:nvCxnSpPr>
        <p:spPr>
          <a:xfrm>
            <a:off x="2787267" y="3062689"/>
            <a:ext cx="888170" cy="17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xmlns="" id="{14EFB7FE-6737-4362-B66C-DB8B7FF6CED5}"/>
              </a:ext>
            </a:extLst>
          </p:cNvPr>
          <p:cNvCxnSpPr/>
          <p:nvPr/>
        </p:nvCxnSpPr>
        <p:spPr>
          <a:xfrm>
            <a:off x="4349959" y="4090493"/>
            <a:ext cx="770130" cy="47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77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0CCFBC6-C8C7-4C49-98CD-E11DF5E1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latin typeface="Bahnschrift Light SemiCondensed" panose="020B0502040204020203" pitchFamily="34" charset="0"/>
              </a:rPr>
              <a:t>Prednosti</a:t>
            </a:r>
            <a:endParaRPr lang="hu-HU" sz="5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40B318B-B4AD-4043-9148-55AF89D6A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Inflacija je skriveni porez.</a:t>
            </a:r>
          </a:p>
          <a:p>
            <a:pPr marL="0" indent="0">
              <a:buNone/>
            </a:pPr>
            <a:endParaRPr lang="hu-HU" sz="3200" b="1" dirty="0">
              <a:latin typeface="Bahnschrift Light SemiCondensed" panose="020B0502040204020203" pitchFamily="34" charset="0"/>
            </a:endParaRPr>
          </a:p>
          <a:p>
            <a:pPr>
              <a:buNone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Glavni razlozi inflacije:</a:t>
            </a:r>
            <a:endParaRPr lang="hu-HU" sz="3200" b="1" dirty="0" smtClean="0">
              <a:latin typeface="Bahnschrift Light SemiCondensed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Rat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Organizacija državnih institucija 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otkriva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Proračunski deficit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3200" b="1" dirty="0" smtClean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0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térkép, szöveg látható&#10;&#10;Ez egy automatikusan létrehozott leírás.">
            <a:extLst>
              <a:ext uri="{FF2B5EF4-FFF2-40B4-BE49-F238E27FC236}">
                <a16:creationId xmlns:a16="http://schemas.microsoft.com/office/drawing/2014/main" xmlns="" id="{9983AAA6-2B16-4215-B0E8-A5E5DBC0B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34" y="553498"/>
            <a:ext cx="10845531" cy="5751004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A80E981C-6282-4E3B-9A92-F3D83E8D22C7}"/>
              </a:ext>
            </a:extLst>
          </p:cNvPr>
          <p:cNvSpPr txBox="1"/>
          <p:nvPr/>
        </p:nvSpPr>
        <p:spPr>
          <a:xfrm>
            <a:off x="3835400" y="604298"/>
            <a:ext cx="45974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 </a:t>
            </a:r>
            <a:r>
              <a:rPr lang="hu-HU" sz="2800" b="1" dirty="0" smtClean="0"/>
              <a:t>Inflacija u Mađarskoj</a:t>
            </a:r>
            <a:endParaRPr lang="hu-HU" sz="2800" b="1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A9E6B411-DA94-4C41-9A04-B88D9675BA77}"/>
              </a:ext>
            </a:extLst>
          </p:cNvPr>
          <p:cNvSpPr txBox="1"/>
          <p:nvPr/>
        </p:nvSpPr>
        <p:spPr>
          <a:xfrm>
            <a:off x="9155725" y="1146628"/>
            <a:ext cx="2264229" cy="464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527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Office-téma</vt:lpstr>
      <vt:lpstr>Slide 1</vt:lpstr>
      <vt:lpstr>Što je inflacija?</vt:lpstr>
      <vt:lpstr>Vrste</vt:lpstr>
      <vt:lpstr>Uzrok toga</vt:lpstr>
      <vt:lpstr>Prednosti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Vivien Sápi</dc:creator>
  <cp:lastModifiedBy>user</cp:lastModifiedBy>
  <cp:revision>16</cp:revision>
  <dcterms:created xsi:type="dcterms:W3CDTF">2019-01-02T13:13:56Z</dcterms:created>
  <dcterms:modified xsi:type="dcterms:W3CDTF">2019-02-27T18:06:53Z</dcterms:modified>
</cp:coreProperties>
</file>