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7" r:id="rId9"/>
    <p:sldId id="273" r:id="rId10"/>
    <p:sldId id="258" r:id="rId11"/>
    <p:sldId id="264" r:id="rId12"/>
    <p:sldId id="259" r:id="rId13"/>
    <p:sldId id="260" r:id="rId14"/>
    <p:sldId id="261" r:id="rId15"/>
    <p:sldId id="262" r:id="rId16"/>
    <p:sldId id="263" r:id="rId17"/>
    <p:sldId id="265" r:id="rId18"/>
    <p:sldId id="266" r:id="rId19"/>
    <p:sldId id="272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>
        <p:scale>
          <a:sx n="84" d="100"/>
          <a:sy n="84" d="100"/>
        </p:scale>
        <p:origin x="-18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5AA3-8304-4357-9CF4-5AEF0EF90985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20F1-93B6-4346-A35E-378A960A65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27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5AA3-8304-4357-9CF4-5AEF0EF90985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20F1-93B6-4346-A35E-378A960A65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184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5AA3-8304-4357-9CF4-5AEF0EF90985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20F1-93B6-4346-A35E-378A960A65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633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5AA3-8304-4357-9CF4-5AEF0EF90985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20F1-93B6-4346-A35E-378A960A65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296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5AA3-8304-4357-9CF4-5AEF0EF90985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20F1-93B6-4346-A35E-378A960A65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814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5AA3-8304-4357-9CF4-5AEF0EF90985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20F1-93B6-4346-A35E-378A960A65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219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5AA3-8304-4357-9CF4-5AEF0EF90985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20F1-93B6-4346-A35E-378A960A65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246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5AA3-8304-4357-9CF4-5AEF0EF90985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20F1-93B6-4346-A35E-378A960A65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162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5AA3-8304-4357-9CF4-5AEF0EF90985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20F1-93B6-4346-A35E-378A960A65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290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5AA3-8304-4357-9CF4-5AEF0EF90985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20F1-93B6-4346-A35E-378A960A65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830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5AA3-8304-4357-9CF4-5AEF0EF90985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20F1-93B6-4346-A35E-378A960A65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467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5AA3-8304-4357-9CF4-5AEF0EF90985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B20F1-93B6-4346-A35E-378A960A65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031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4719" y="2827175"/>
            <a:ext cx="2547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dirty="0"/>
              <a:t>Hungary</a:t>
            </a:r>
          </a:p>
        </p:txBody>
      </p:sp>
    </p:spTree>
    <p:extLst>
      <p:ext uri="{BB962C8B-B14F-4D97-AF65-F5344CB8AC3E}">
        <p14:creationId xmlns:p14="http://schemas.microsoft.com/office/powerpoint/2010/main" val="1386925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39577D6-BB5A-44FC-A3AB-2AC48953FF4C}"/>
              </a:ext>
            </a:extLst>
          </p:cNvPr>
          <p:cNvSpPr txBox="1"/>
          <p:nvPr/>
        </p:nvSpPr>
        <p:spPr>
          <a:xfrm>
            <a:off x="4821484" y="2905780"/>
            <a:ext cx="2549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Hungary’s sights</a:t>
            </a:r>
          </a:p>
        </p:txBody>
      </p:sp>
    </p:spTree>
    <p:extLst>
      <p:ext uri="{BB962C8B-B14F-4D97-AF65-F5344CB8AC3E}">
        <p14:creationId xmlns:p14="http://schemas.microsoft.com/office/powerpoint/2010/main" val="263368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49F913-A5CD-415C-9987-8B91A915E4A1}"/>
              </a:ext>
            </a:extLst>
          </p:cNvPr>
          <p:cNvSpPr txBox="1"/>
          <p:nvPr/>
        </p:nvSpPr>
        <p:spPr>
          <a:xfrm>
            <a:off x="5574190" y="219456"/>
            <a:ext cx="1043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Kékes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AE5A162-0A0B-457E-838F-49770B00A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" y="3108814"/>
            <a:ext cx="4693920" cy="3520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96400D6-F831-41D3-81FD-338C5302A2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32" y="998728"/>
            <a:ext cx="4427220" cy="2951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DD4FB2B-733E-4CFE-A009-36BF699C4B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430" y="4166425"/>
            <a:ext cx="3621024" cy="24628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BA48186-BC3F-4726-9DEF-5D12E6198F27}"/>
              </a:ext>
            </a:extLst>
          </p:cNvPr>
          <p:cNvSpPr txBox="1"/>
          <p:nvPr/>
        </p:nvSpPr>
        <p:spPr>
          <a:xfrm>
            <a:off x="1609344" y="1408176"/>
            <a:ext cx="165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Height : 1014m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0805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13B2C3E-FA05-48B2-9238-E6DFC080D3C3}"/>
              </a:ext>
            </a:extLst>
          </p:cNvPr>
          <p:cNvSpPr txBox="1"/>
          <p:nvPr/>
        </p:nvSpPr>
        <p:spPr>
          <a:xfrm>
            <a:off x="4697835" y="352338"/>
            <a:ext cx="2444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Heroes’ Square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C473C09-C40D-4A06-BAB7-DDE04978D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3" y="875558"/>
            <a:ext cx="4226153" cy="26131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0844DE5-FE10-4149-B835-870F3F6B8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65" y="613948"/>
            <a:ext cx="3919757" cy="2613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6A1E134-3032-4A1D-94F2-F52A19D092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656" y="3783435"/>
            <a:ext cx="2134299" cy="28457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AD08A97-9212-4AC8-AA0D-9CFD532CF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45" y="3046413"/>
            <a:ext cx="4753239" cy="35827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E68CBDA-ABE4-4693-832D-FDB584B07924}"/>
              </a:ext>
            </a:extLst>
          </p:cNvPr>
          <p:cNvSpPr txBox="1"/>
          <p:nvPr/>
        </p:nvSpPr>
        <p:spPr>
          <a:xfrm>
            <a:off x="5383557" y="690892"/>
            <a:ext cx="106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Budapest</a:t>
            </a:r>
          </a:p>
        </p:txBody>
      </p:sp>
    </p:spTree>
    <p:extLst>
      <p:ext uri="{BB962C8B-B14F-4D97-AF65-F5344CB8AC3E}">
        <p14:creationId xmlns:p14="http://schemas.microsoft.com/office/powerpoint/2010/main" val="1861353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A835063-C4C1-45E0-AE0A-A4144B16C63D}"/>
              </a:ext>
            </a:extLst>
          </p:cNvPr>
          <p:cNvSpPr txBox="1"/>
          <p:nvPr/>
        </p:nvSpPr>
        <p:spPr>
          <a:xfrm>
            <a:off x="4664279" y="553673"/>
            <a:ext cx="1932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Buda Castle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D5A7A6-B761-475F-964F-E6C08770D5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5" y="1191237"/>
            <a:ext cx="4506509" cy="2700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96B0D8A-C5D7-4481-9147-50CADBDE3B59}"/>
              </a:ext>
            </a:extLst>
          </p:cNvPr>
          <p:cNvSpPr txBox="1"/>
          <p:nvPr/>
        </p:nvSpPr>
        <p:spPr>
          <a:xfrm>
            <a:off x="6023296" y="2391566"/>
            <a:ext cx="33248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 main parts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	Buda Castle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	Saint George place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	Historic residential area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FDBAEF7-4519-4206-A6BC-85B22E746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96" y="3981681"/>
            <a:ext cx="4515971" cy="2700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825D541-D89B-42DA-AACF-851DD5EA04DF}"/>
              </a:ext>
            </a:extLst>
          </p:cNvPr>
          <p:cNvSpPr txBox="1"/>
          <p:nvPr/>
        </p:nvSpPr>
        <p:spPr>
          <a:xfrm>
            <a:off x="5097955" y="865307"/>
            <a:ext cx="106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Budapest</a:t>
            </a:r>
          </a:p>
        </p:txBody>
      </p:sp>
    </p:spTree>
    <p:extLst>
      <p:ext uri="{BB962C8B-B14F-4D97-AF65-F5344CB8AC3E}">
        <p14:creationId xmlns:p14="http://schemas.microsoft.com/office/powerpoint/2010/main" val="7849994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862052C-39C5-494D-A9CE-C7D13D70BA73}"/>
              </a:ext>
            </a:extLst>
          </p:cNvPr>
          <p:cNvSpPr txBox="1"/>
          <p:nvPr/>
        </p:nvSpPr>
        <p:spPr>
          <a:xfrm>
            <a:off x="4697835" y="461395"/>
            <a:ext cx="2189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Dobó Square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958088E-FB92-45BA-99EE-07F084AAE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41" y="1057013"/>
            <a:ext cx="5292632" cy="3526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9024937-4DBF-4010-BA64-52383271AA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" t="1244" r="1103" b="2087"/>
          <a:stretch/>
        </p:blipFill>
        <p:spPr>
          <a:xfrm>
            <a:off x="6096000" y="2333559"/>
            <a:ext cx="4974671" cy="36911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D00CC46-B8DF-4FC5-AC05-E2401AF06885}"/>
              </a:ext>
            </a:extLst>
          </p:cNvPr>
          <p:cNvSpPr txBox="1"/>
          <p:nvPr/>
        </p:nvSpPr>
        <p:spPr>
          <a:xfrm>
            <a:off x="6568005" y="984615"/>
            <a:ext cx="31248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Sights in the square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	Statue of István Dobó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	Spraying fountain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	Baroque bridge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99FDF68-A7F7-4763-96BF-5C29A5F7EBA2}"/>
              </a:ext>
            </a:extLst>
          </p:cNvPr>
          <p:cNvSpPr txBox="1"/>
          <p:nvPr/>
        </p:nvSpPr>
        <p:spPr>
          <a:xfrm>
            <a:off x="5443464" y="785814"/>
            <a:ext cx="599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Eger</a:t>
            </a:r>
          </a:p>
        </p:txBody>
      </p:sp>
    </p:spTree>
    <p:extLst>
      <p:ext uri="{BB962C8B-B14F-4D97-AF65-F5344CB8AC3E}">
        <p14:creationId xmlns:p14="http://schemas.microsoft.com/office/powerpoint/2010/main" val="27999972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F134AA9-3089-45C2-B247-2247C5BF41B2}"/>
              </a:ext>
            </a:extLst>
          </p:cNvPr>
          <p:cNvSpPr txBox="1"/>
          <p:nvPr/>
        </p:nvSpPr>
        <p:spPr>
          <a:xfrm>
            <a:off x="4353885" y="443065"/>
            <a:ext cx="2543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Turkish Minaret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6EBD024-BF7C-4C54-B18C-5D9785A17E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2" y="966285"/>
            <a:ext cx="3242578" cy="4341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FD96392-6E03-406B-AFBB-CE49F0C29B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951" y="1041786"/>
            <a:ext cx="3255978" cy="4341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02B4D68-5D08-462E-89C0-798596C6BB49}"/>
              </a:ext>
            </a:extLst>
          </p:cNvPr>
          <p:cNvSpPr txBox="1"/>
          <p:nvPr/>
        </p:nvSpPr>
        <p:spPr>
          <a:xfrm>
            <a:off x="5271906" y="781619"/>
            <a:ext cx="599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Eger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F30CC9D-97C8-45D1-8BB9-CC3F0ECF71E2}"/>
              </a:ext>
            </a:extLst>
          </p:cNvPr>
          <p:cNvSpPr txBox="1"/>
          <p:nvPr/>
        </p:nvSpPr>
        <p:spPr>
          <a:xfrm>
            <a:off x="4587262" y="1489505"/>
            <a:ext cx="1968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Built in about 1700</a:t>
            </a:r>
          </a:p>
          <a:p>
            <a:r>
              <a:rPr lang="hu-HU" dirty="0"/>
              <a:t>Height : 40m</a:t>
            </a:r>
          </a:p>
        </p:txBody>
      </p:sp>
    </p:spTree>
    <p:extLst>
      <p:ext uri="{BB962C8B-B14F-4D97-AF65-F5344CB8AC3E}">
        <p14:creationId xmlns:p14="http://schemas.microsoft.com/office/powerpoint/2010/main" val="6211840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8BEBD15-F525-457F-A808-44CA79111EDC}"/>
              </a:ext>
            </a:extLst>
          </p:cNvPr>
          <p:cNvSpPr txBox="1"/>
          <p:nvPr/>
        </p:nvSpPr>
        <p:spPr>
          <a:xfrm>
            <a:off x="4009938" y="402672"/>
            <a:ext cx="3689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Aggtelek </a:t>
            </a:r>
            <a:r>
              <a:rPr lang="hu-HU" sz="2800" b="1" dirty="0" err="1" smtClean="0"/>
              <a:t>stalactite</a:t>
            </a:r>
            <a:r>
              <a:rPr lang="hu-HU" sz="2800" b="1" dirty="0" smtClean="0"/>
              <a:t> </a:t>
            </a:r>
            <a:r>
              <a:rPr lang="hu-HU" sz="2800" b="1" dirty="0"/>
              <a:t>cave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78BA342-6CB2-4AB0-AE26-8D4F6FFCF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1" y="1163274"/>
            <a:ext cx="4257414" cy="28382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4BD1999-D9F6-43F0-A70B-5FC668804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085" y="3235072"/>
            <a:ext cx="5041784" cy="33628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8519CE7-4BA7-4D74-8296-2EA258BF180F}"/>
              </a:ext>
            </a:extLst>
          </p:cNvPr>
          <p:cNvSpPr txBox="1"/>
          <p:nvPr/>
        </p:nvSpPr>
        <p:spPr>
          <a:xfrm>
            <a:off x="5880683" y="1481965"/>
            <a:ext cx="151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Length : 25km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68D765-A08F-420A-8AED-D870935FBA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9" y="4071303"/>
            <a:ext cx="4983480" cy="27111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954206F-60E3-4D16-A429-476ADB3C2DA8}"/>
              </a:ext>
            </a:extLst>
          </p:cNvPr>
          <p:cNvSpPr txBox="1"/>
          <p:nvPr/>
        </p:nvSpPr>
        <p:spPr>
          <a:xfrm>
            <a:off x="3623848" y="6455328"/>
            <a:ext cx="1902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bejárat = entrance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70FA54-E0D9-4AD2-A8FF-B195982F8A65}"/>
              </a:ext>
            </a:extLst>
          </p:cNvPr>
          <p:cNvSpPr txBox="1"/>
          <p:nvPr/>
        </p:nvSpPr>
        <p:spPr>
          <a:xfrm>
            <a:off x="5012268" y="762307"/>
            <a:ext cx="212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     </a:t>
            </a:r>
            <a:r>
              <a:rPr lang="hu-HU" b="1" dirty="0" smtClean="0"/>
              <a:t>Aggtelek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1342813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2518CFC-1F9F-47E3-82A6-BD2E3D12FC6E}"/>
              </a:ext>
            </a:extLst>
          </p:cNvPr>
          <p:cNvSpPr txBox="1"/>
          <p:nvPr/>
        </p:nvSpPr>
        <p:spPr>
          <a:xfrm>
            <a:off x="5221224" y="448056"/>
            <a:ext cx="1327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Hollókő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4DDBA9E-0972-4BF8-8C57-159EF0D5C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3429000"/>
            <a:ext cx="9334500" cy="3228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A50E146-7241-4F99-96D2-254C478CB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126" y="617792"/>
            <a:ext cx="3454146" cy="2300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BD75D04-077C-4358-96F2-69A772F7B4CD}"/>
              </a:ext>
            </a:extLst>
          </p:cNvPr>
          <p:cNvSpPr txBox="1"/>
          <p:nvPr/>
        </p:nvSpPr>
        <p:spPr>
          <a:xfrm>
            <a:off x="1725972" y="1398948"/>
            <a:ext cx="3495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Part of the UNESCO World Heritage</a:t>
            </a:r>
          </a:p>
          <a:p>
            <a:r>
              <a:rPr lang="hu-HU" dirty="0" err="1" smtClean="0"/>
              <a:t>Was</a:t>
            </a:r>
            <a:r>
              <a:rPr lang="hu-HU" dirty="0" smtClean="0"/>
              <a:t> </a:t>
            </a:r>
            <a:r>
              <a:rPr lang="hu-HU" dirty="0" err="1" smtClean="0"/>
              <a:t>built</a:t>
            </a:r>
            <a:r>
              <a:rPr lang="hu-HU" dirty="0" smtClean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17th </a:t>
            </a:r>
            <a:r>
              <a:rPr lang="hu-HU" dirty="0" err="1" smtClean="0"/>
              <a:t>century</a:t>
            </a:r>
            <a:endParaRPr lang="hu-H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141413F-D592-4109-9C62-23F6A8DBC451}"/>
              </a:ext>
            </a:extLst>
          </p:cNvPr>
          <p:cNvSpPr txBox="1"/>
          <p:nvPr/>
        </p:nvSpPr>
        <p:spPr>
          <a:xfrm>
            <a:off x="5436411" y="815780"/>
            <a:ext cx="89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Hollókő</a:t>
            </a:r>
          </a:p>
        </p:txBody>
      </p:sp>
    </p:spTree>
    <p:extLst>
      <p:ext uri="{BB962C8B-B14F-4D97-AF65-F5344CB8AC3E}">
        <p14:creationId xmlns:p14="http://schemas.microsoft.com/office/powerpoint/2010/main" val="12381300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BA1422D-C452-403C-98DA-605BB5A4B1AE}"/>
              </a:ext>
            </a:extLst>
          </p:cNvPr>
          <p:cNvSpPr txBox="1"/>
          <p:nvPr/>
        </p:nvSpPr>
        <p:spPr>
          <a:xfrm>
            <a:off x="5148072" y="321564"/>
            <a:ext cx="2089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Lake Balaton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78A99D5-B10C-4211-AC83-F4373C07E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72" y="1463507"/>
            <a:ext cx="2953609" cy="19654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D6F356C-BF30-4B9B-B8BB-F9C6B4A404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8" y="3156204"/>
            <a:ext cx="6007608" cy="3380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DCFF752-3270-401A-9478-EE02E84594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02" y="3817669"/>
            <a:ext cx="5469566" cy="27187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C43B30A-0DBC-4BBC-85DD-E40EC40EAC0F}"/>
              </a:ext>
            </a:extLst>
          </p:cNvPr>
          <p:cNvSpPr txBox="1"/>
          <p:nvPr/>
        </p:nvSpPr>
        <p:spPr>
          <a:xfrm>
            <a:off x="1417320" y="943844"/>
            <a:ext cx="2350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Length : 78km</a:t>
            </a:r>
          </a:p>
          <a:p>
            <a:r>
              <a:rPr lang="hu-HU" dirty="0"/>
              <a:t>Width : 1-14km</a:t>
            </a:r>
          </a:p>
          <a:p>
            <a:r>
              <a:rPr lang="hu-HU" dirty="0"/>
              <a:t>Maximum Depth : 12m</a:t>
            </a:r>
          </a:p>
        </p:txBody>
      </p:sp>
    </p:spTree>
    <p:extLst>
      <p:ext uri="{BB962C8B-B14F-4D97-AF65-F5344CB8AC3E}">
        <p14:creationId xmlns:p14="http://schemas.microsoft.com/office/powerpoint/2010/main" val="282536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38488" y="2381956"/>
            <a:ext cx="85682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4400" b="1" dirty="0" smtClean="0"/>
          </a:p>
          <a:p>
            <a:r>
              <a:rPr lang="hu-HU" sz="4400" b="1" dirty="0" smtClean="0"/>
              <a:t>THANK YOU FOR YOUR ATTENTION</a:t>
            </a:r>
            <a:endParaRPr lang="hu-HU" sz="4400" b="1" dirty="0"/>
          </a:p>
        </p:txBody>
      </p:sp>
    </p:spTree>
    <p:extLst>
      <p:ext uri="{BB962C8B-B14F-4D97-AF65-F5344CB8AC3E}">
        <p14:creationId xmlns:p14="http://schemas.microsoft.com/office/powerpoint/2010/main" val="13230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4223" y="1335974"/>
            <a:ext cx="433144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Population : 9,7 million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Area : 93.030 km</a:t>
            </a:r>
            <a:r>
              <a:rPr lang="hu-HU" sz="2000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Highest „Mountain”: Kékes (1014m)</a:t>
            </a:r>
            <a:endParaRPr lang="hu-HU" sz="20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Capital : Budapest*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Currency: HUF (Forint)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Ethnic Groups :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000" dirty="0"/>
              <a:t>83.7% </a:t>
            </a:r>
            <a:r>
              <a:rPr lang="en-US" sz="2000" dirty="0" smtClean="0"/>
              <a:t>Hungarian</a:t>
            </a:r>
            <a:endParaRPr lang="en-US" sz="2000" dirty="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000" dirty="0"/>
              <a:t>3.1</a:t>
            </a:r>
            <a:r>
              <a:rPr lang="hu-HU" sz="2000" dirty="0"/>
              <a:t>%</a:t>
            </a:r>
            <a:r>
              <a:rPr lang="en-US" sz="2000" dirty="0"/>
              <a:t> </a:t>
            </a:r>
            <a:r>
              <a:rPr lang="en-US" sz="2000" dirty="0" smtClean="0"/>
              <a:t>Roma</a:t>
            </a:r>
            <a:endParaRPr lang="en-US" sz="2000" dirty="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000" dirty="0"/>
              <a:t>1.3% </a:t>
            </a:r>
            <a:r>
              <a:rPr lang="en-US" sz="2000" dirty="0" smtClean="0"/>
              <a:t>German</a:t>
            </a:r>
            <a:endParaRPr lang="en-US" sz="2000" dirty="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000" dirty="0"/>
              <a:t>14.7% not declared</a:t>
            </a:r>
            <a:endParaRPr lang="hu-H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96939" y="410377"/>
            <a:ext cx="2469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General Facts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461" y="1604356"/>
            <a:ext cx="4762550" cy="31760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256408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8ADA35B-D470-4592-A3CC-4B52D06AF026}"/>
              </a:ext>
            </a:extLst>
          </p:cNvPr>
          <p:cNvSpPr txBox="1"/>
          <p:nvPr/>
        </p:nvSpPr>
        <p:spPr>
          <a:xfrm>
            <a:off x="4125268" y="2706838"/>
            <a:ext cx="3941464" cy="923330"/>
          </a:xfrm>
          <a:prstGeom prst="rect">
            <a:avLst/>
          </a:prstGeom>
          <a:blipFill>
            <a:blip r:embed="rId3">
              <a:alphaModFix amt="82000"/>
            </a:blip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r>
              <a:rPr lang="hu-HU" sz="5400" b="1" dirty="0">
                <a:solidFill>
                  <a:schemeClr val="bg2">
                    <a:lumMod val="10000"/>
                  </a:schemeClr>
                </a:solidFill>
              </a:rPr>
              <a:t>Hungaricums</a:t>
            </a:r>
          </a:p>
        </p:txBody>
      </p:sp>
    </p:spTree>
    <p:extLst>
      <p:ext uri="{BB962C8B-B14F-4D97-AF65-F5344CB8AC3E}">
        <p14:creationId xmlns:p14="http://schemas.microsoft.com/office/powerpoint/2010/main" val="28745176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FD7CE7-64CE-40C6-95AA-C83242A37190}"/>
              </a:ext>
            </a:extLst>
          </p:cNvPr>
          <p:cNvSpPr txBox="1"/>
          <p:nvPr/>
        </p:nvSpPr>
        <p:spPr>
          <a:xfrm>
            <a:off x="5465122" y="429768"/>
            <a:ext cx="126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Pálinka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02ACB5-694A-481E-9FCF-DF31C64FE979}"/>
              </a:ext>
            </a:extLst>
          </p:cNvPr>
          <p:cNvSpPr txBox="1"/>
          <p:nvPr/>
        </p:nvSpPr>
        <p:spPr>
          <a:xfrm>
            <a:off x="5081908" y="768322"/>
            <a:ext cx="202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smtClean="0"/>
              <a:t>English </a:t>
            </a:r>
            <a:r>
              <a:rPr lang="hu-HU" dirty="0"/>
              <a:t>-&gt; brandy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504B80E-40C0-4A77-ACE3-1490D8C8D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76" y="1036510"/>
            <a:ext cx="3724275" cy="3724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DAC25F-BADE-45E5-8A6D-00641CB2BE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83" y="1036510"/>
            <a:ext cx="4259581" cy="30866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90D171D-4B8B-44D1-B84C-6746B95E7B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58" y="1163074"/>
            <a:ext cx="2644827" cy="175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FBB79FD-A417-49DE-92CC-24821ABDD5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45" y="4123163"/>
            <a:ext cx="3288643" cy="24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04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7B657FA-62D2-4AF7-A7F7-88F323527D6E}"/>
              </a:ext>
            </a:extLst>
          </p:cNvPr>
          <p:cNvSpPr/>
          <p:nvPr/>
        </p:nvSpPr>
        <p:spPr>
          <a:xfrm>
            <a:off x="5200434" y="592574"/>
            <a:ext cx="1791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/>
              <a:t>Téliszalámi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21F4D4-67B5-4907-A7BD-0EAC645B830B}"/>
              </a:ext>
            </a:extLst>
          </p:cNvPr>
          <p:cNvSpPr txBox="1"/>
          <p:nvPr/>
        </p:nvSpPr>
        <p:spPr>
          <a:xfrm>
            <a:off x="4651116" y="931128"/>
            <a:ext cx="287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smtClean="0"/>
              <a:t>English </a:t>
            </a:r>
            <a:r>
              <a:rPr lang="hu-HU" dirty="0"/>
              <a:t>-&gt; „Winter” Salami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452A5EE-A684-47A6-A70E-B4187C9F2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279" y="1639014"/>
            <a:ext cx="5579437" cy="26666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E4CF200-D877-4216-BFB4-017CBF3BB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24" y="1115794"/>
            <a:ext cx="2683955" cy="26839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C2E9557-9779-4AD8-9018-DC6E5E4D1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1" y="1300460"/>
            <a:ext cx="2666662" cy="26666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47B2B54-4A00-4B92-B235-43AB056C9E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61" y="4305676"/>
            <a:ext cx="3690271" cy="246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07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F2679C5-6314-416D-8A4D-41F838BFF0DC}"/>
              </a:ext>
            </a:extLst>
          </p:cNvPr>
          <p:cNvSpPr txBox="1"/>
          <p:nvPr/>
        </p:nvSpPr>
        <p:spPr>
          <a:xfrm>
            <a:off x="5024487" y="440112"/>
            <a:ext cx="2143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Kürtős kalács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C31E51E-BF48-46A0-8B3E-3312EC244BAE}"/>
              </a:ext>
            </a:extLst>
          </p:cNvPr>
          <p:cNvSpPr txBox="1"/>
          <p:nvPr/>
        </p:nvSpPr>
        <p:spPr>
          <a:xfrm>
            <a:off x="3228623" y="739594"/>
            <a:ext cx="6265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smtClean="0"/>
              <a:t>English </a:t>
            </a:r>
            <a:r>
              <a:rPr lang="hu-HU" dirty="0"/>
              <a:t>-&gt; </a:t>
            </a:r>
            <a:r>
              <a:rPr lang="hu-HU" dirty="0" smtClean="0"/>
              <a:t>‚</a:t>
            </a:r>
            <a:r>
              <a:rPr lang="hu-HU" dirty="0" err="1" smtClean="0"/>
              <a:t>chimney</a:t>
            </a:r>
            <a:r>
              <a:rPr lang="hu-HU" dirty="0" smtClean="0"/>
              <a:t> </a:t>
            </a:r>
            <a:r>
              <a:rPr lang="hu-HU" dirty="0" err="1" smtClean="0"/>
              <a:t>cake</a:t>
            </a:r>
            <a:r>
              <a:rPr lang="hu-HU" dirty="0" smtClean="0"/>
              <a:t>’ (</a:t>
            </a:r>
            <a:r>
              <a:rPr lang="hu-HU" dirty="0" err="1" smtClean="0"/>
              <a:t>there</a:t>
            </a:r>
            <a:r>
              <a:rPr lang="hu-HU" dirty="0" smtClean="0"/>
              <a:t> is no </a:t>
            </a:r>
            <a:r>
              <a:rPr lang="hu-HU" dirty="0" err="1" smtClean="0"/>
              <a:t>such</a:t>
            </a:r>
            <a:r>
              <a:rPr lang="hu-HU" dirty="0" smtClean="0"/>
              <a:t> </a:t>
            </a:r>
            <a:r>
              <a:rPr lang="hu-HU" dirty="0" err="1" smtClean="0"/>
              <a:t>expression</a:t>
            </a:r>
            <a:r>
              <a:rPr lang="hu-HU" dirty="0" smtClean="0"/>
              <a:t>  </a:t>
            </a:r>
            <a:r>
              <a:rPr lang="hu-HU" dirty="0" err="1" smtClean="0"/>
              <a:t>in</a:t>
            </a:r>
            <a:r>
              <a:rPr lang="hu-HU" dirty="0" smtClean="0"/>
              <a:t> English)</a:t>
            </a:r>
            <a:endParaRPr lang="hu-HU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651D52-4E94-4794-91F2-79F17D82C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1385925"/>
            <a:ext cx="5909028" cy="3058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72F5F0D-4AA9-4C2E-81DF-F045B4A54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77" y="1385925"/>
            <a:ext cx="5361277" cy="31422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85D266C-4D83-4FAA-AEB8-48ABC4AC9C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1" y="4566043"/>
            <a:ext cx="3435477" cy="229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251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75865B-BCE2-46DB-B040-CB232F60276C}"/>
              </a:ext>
            </a:extLst>
          </p:cNvPr>
          <p:cNvSpPr txBox="1"/>
          <p:nvPr/>
        </p:nvSpPr>
        <p:spPr>
          <a:xfrm>
            <a:off x="4425244" y="246888"/>
            <a:ext cx="3516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Matyó </a:t>
            </a:r>
            <a:r>
              <a:rPr lang="hu-HU" sz="2800" b="1" dirty="0" err="1" smtClean="0"/>
              <a:t>embroidery</a:t>
            </a:r>
            <a:endParaRPr lang="hu-HU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A9A3CA2-45B2-4537-A16A-82535279C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13" y="1130338"/>
            <a:ext cx="5184648" cy="3458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18FCCD7-576F-428C-9C6B-C2CD0A760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8" y="1108662"/>
            <a:ext cx="4637537" cy="34740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8DE5A4-CB6A-4D27-848D-94DFF28231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750" y="5136803"/>
            <a:ext cx="5192499" cy="122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589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6F05650-CC99-48C5-8D0C-20179995ECF6}"/>
              </a:ext>
            </a:extLst>
          </p:cNvPr>
          <p:cNvSpPr txBox="1"/>
          <p:nvPr/>
        </p:nvSpPr>
        <p:spPr>
          <a:xfrm>
            <a:off x="3486567" y="146304"/>
            <a:ext cx="5636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World-famous </a:t>
            </a:r>
            <a:r>
              <a:rPr lang="hu-HU" sz="2800" b="1" dirty="0" err="1"/>
              <a:t>Hungarian</a:t>
            </a:r>
            <a:r>
              <a:rPr lang="hu-HU" sz="2800" b="1" dirty="0"/>
              <a:t> </a:t>
            </a:r>
            <a:r>
              <a:rPr lang="hu-HU" sz="2800" b="1" dirty="0" err="1" smtClean="0"/>
              <a:t>champions</a:t>
            </a:r>
            <a:endParaRPr lang="hu-HU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8031B57-9F6C-4343-8264-194FE9A0AC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923544"/>
            <a:ext cx="3511296" cy="19751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1F97B0-F4DB-4AF2-B866-B51F06A0EDBB}"/>
              </a:ext>
            </a:extLst>
          </p:cNvPr>
          <p:cNvSpPr txBox="1"/>
          <p:nvPr/>
        </p:nvSpPr>
        <p:spPr>
          <a:xfrm>
            <a:off x="1266542" y="2898648"/>
            <a:ext cx="158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Hosszú Katinka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576EEBB-E701-4EBD-9C27-5B8D6009C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69" y="903613"/>
            <a:ext cx="2143125" cy="2143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DE659CA-71DB-496D-93F8-848DE0428F0F}"/>
              </a:ext>
            </a:extLst>
          </p:cNvPr>
          <p:cNvSpPr txBox="1"/>
          <p:nvPr/>
        </p:nvSpPr>
        <p:spPr>
          <a:xfrm>
            <a:off x="7778959" y="3046738"/>
            <a:ext cx="185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Michelisz Norbert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DC658C3-052C-469C-83E3-234B9FFAC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08" y="3557016"/>
            <a:ext cx="1423416" cy="21351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CD690DC-6378-46B7-9399-87F42E2D2566}"/>
              </a:ext>
            </a:extLst>
          </p:cNvPr>
          <p:cNvSpPr txBox="1"/>
          <p:nvPr/>
        </p:nvSpPr>
        <p:spPr>
          <a:xfrm>
            <a:off x="5195928" y="5692140"/>
            <a:ext cx="1370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Szilágyi Áron</a:t>
            </a:r>
          </a:p>
        </p:txBody>
      </p:sp>
    </p:spTree>
    <p:extLst>
      <p:ext uri="{BB962C8B-B14F-4D97-AF65-F5344CB8AC3E}">
        <p14:creationId xmlns:p14="http://schemas.microsoft.com/office/powerpoint/2010/main" val="109882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9DF858F-8EFE-4226-8CA2-FE18D2427EDD}"/>
              </a:ext>
            </a:extLst>
          </p:cNvPr>
          <p:cNvSpPr txBox="1"/>
          <p:nvPr/>
        </p:nvSpPr>
        <p:spPr>
          <a:xfrm>
            <a:off x="3486567" y="155448"/>
            <a:ext cx="5408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World-famous Hungarian inventors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D7BD6EF-2EDD-4F64-A1BF-BB5D5C959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21" y="1490091"/>
            <a:ext cx="2906016" cy="19389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202C288-4A7B-41A0-829A-8A15EAFAFB1C}"/>
              </a:ext>
            </a:extLst>
          </p:cNvPr>
          <p:cNvSpPr txBox="1"/>
          <p:nvPr/>
        </p:nvSpPr>
        <p:spPr>
          <a:xfrm>
            <a:off x="2011945" y="3429000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Rubik Ernő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0CA3349-38EF-415A-896A-626DAB027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210" y="1366266"/>
            <a:ext cx="1790700" cy="2552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51F8F50-8511-4A5C-8983-1EA8E86B5997}"/>
              </a:ext>
            </a:extLst>
          </p:cNvPr>
          <p:cNvSpPr txBox="1"/>
          <p:nvPr/>
        </p:nvSpPr>
        <p:spPr>
          <a:xfrm>
            <a:off x="8670979" y="3918966"/>
            <a:ext cx="152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Asboth Oszkár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3C270C3-F0FF-462D-8B46-90CE4D417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583" y="3249168"/>
            <a:ext cx="2258833" cy="29687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37593F6-74DD-45D5-9098-1C174D1DF65A}"/>
              </a:ext>
            </a:extLst>
          </p:cNvPr>
          <p:cNvSpPr txBox="1"/>
          <p:nvPr/>
        </p:nvSpPr>
        <p:spPr>
          <a:xfrm>
            <a:off x="5434888" y="6217920"/>
            <a:ext cx="1322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Jedlik Ányos</a:t>
            </a:r>
          </a:p>
        </p:txBody>
      </p:sp>
    </p:spTree>
    <p:extLst>
      <p:ext uri="{BB962C8B-B14F-4D97-AF65-F5344CB8AC3E}">
        <p14:creationId xmlns:p14="http://schemas.microsoft.com/office/powerpoint/2010/main" val="387954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175</Words>
  <Application>Microsoft Office PowerPoint</Application>
  <PresentationFormat>Egyéni</PresentationFormat>
  <Paragraphs>63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MSZÁgi</cp:lastModifiedBy>
  <cp:revision>65</cp:revision>
  <dcterms:created xsi:type="dcterms:W3CDTF">2018-11-04T16:13:27Z</dcterms:created>
  <dcterms:modified xsi:type="dcterms:W3CDTF">2019-03-11T18:54:19Z</dcterms:modified>
</cp:coreProperties>
</file>