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8E2-66BF-4799-A3AA-BEE08D52CBC3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769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8E2-66BF-4799-A3AA-BEE08D52CBC3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329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8E2-66BF-4799-A3AA-BEE08D52CBC3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614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8E2-66BF-4799-A3AA-BEE08D52CBC3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94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8E2-66BF-4799-A3AA-BEE08D52CBC3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618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8E2-66BF-4799-A3AA-BEE08D52CBC3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316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8E2-66BF-4799-A3AA-BEE08D52CBC3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076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8E2-66BF-4799-A3AA-BEE08D52CBC3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65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8E2-66BF-4799-A3AA-BEE08D52CBC3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281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8E2-66BF-4799-A3AA-BEE08D52CBC3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068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508E2-66BF-4799-A3AA-BEE08D52CBC3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0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08E2-66BF-4799-A3AA-BEE08D52CBC3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34D68-FEF8-414A-9894-71F5161FFA0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10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61849" y="776185"/>
            <a:ext cx="9144000" cy="1056323"/>
          </a:xfrm>
        </p:spPr>
        <p:txBody>
          <a:bodyPr/>
          <a:lstStyle/>
          <a:p>
            <a:r>
              <a:rPr lang="hu-HU" dirty="0" smtClean="0"/>
              <a:t>Mađarska forinta (HUF)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27592" y="2147054"/>
            <a:ext cx="5318760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Njegovo </a:t>
            </a:r>
            <a:r>
              <a:rPr lang="hu-HU" dirty="0"/>
              <a:t>podrijetlo: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Ime je dobila po gradu Firenci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Latinski naziv: florentinus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999" y="6008130"/>
            <a:ext cx="2597121" cy="74377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9277" y="3936268"/>
            <a:ext cx="2066723" cy="194479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0544" y="2449386"/>
            <a:ext cx="3609145" cy="2706859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61849" y="705843"/>
            <a:ext cx="65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u-HU" alt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Mađarski </a:t>
            </a:r>
            <a:r>
              <a:rPr lang="hu-HU" dirty="0" smtClean="0"/>
              <a:t>zlatni novčići 1325-1553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72840" y="1825625"/>
            <a:ext cx="3870960" cy="2792095"/>
          </a:xfrm>
        </p:spPr>
        <p:txBody>
          <a:bodyPr/>
          <a:lstStyle/>
          <a:p>
            <a:endParaRPr lang="hu-HU" dirty="0"/>
          </a:p>
          <a:p>
            <a:r>
              <a:rPr lang="hu-HU" dirty="0"/>
              <a:t>Robert Charles</a:t>
            </a:r>
          </a:p>
          <a:p>
            <a:r>
              <a:rPr lang="hu-HU" dirty="0"/>
              <a:t>Zlatni novčići</a:t>
            </a:r>
          </a:p>
          <a:p>
            <a:r>
              <a:rPr lang="hu-HU" dirty="0"/>
              <a:t>  Ivan Krstitelj</a:t>
            </a:r>
          </a:p>
          <a:p>
            <a:r>
              <a:rPr lang="hu-HU" dirty="0"/>
              <a:t>Legenda „Karolus rex“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60944"/>
            <a:ext cx="2597121" cy="74377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402" y="1690688"/>
            <a:ext cx="2536156" cy="265808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40845" y="2039055"/>
            <a:ext cx="2712955" cy="13168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8608" y="4752657"/>
            <a:ext cx="3505504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7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/>
              <a:t/>
            </a:r>
            <a:br>
              <a:rPr lang="hu-HU" dirty="0"/>
            </a:br>
            <a:r>
              <a:rPr lang="hu-HU" dirty="0"/>
              <a:t>Srebrni </a:t>
            </a:r>
            <a:r>
              <a:rPr lang="hu-HU" dirty="0" smtClean="0"/>
              <a:t>forint , </a:t>
            </a:r>
            <a:r>
              <a:rPr lang="hu-HU" dirty="0" smtClean="0"/>
              <a:t>1750-1892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6800" y="1935479"/>
            <a:ext cx="3779520" cy="3337561"/>
          </a:xfrm>
        </p:spPr>
        <p:txBody>
          <a:bodyPr/>
          <a:lstStyle/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Dvije glavne vrste:</a:t>
            </a:r>
          </a:p>
          <a:p>
            <a:pPr marL="0" indent="0">
              <a:buNone/>
            </a:pPr>
            <a:r>
              <a:rPr lang="nn-NO" dirty="0"/>
              <a:t>forinta konvencije</a:t>
            </a:r>
          </a:p>
          <a:p>
            <a:pPr marL="0" indent="0">
              <a:buNone/>
            </a:pPr>
            <a:r>
              <a:rPr lang="nn-NO" dirty="0"/>
              <a:t>Austrijska forinta vrijednosti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987307"/>
            <a:ext cx="2600325" cy="7436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9753" y="1772274"/>
            <a:ext cx="2749534" cy="206672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2612" y="4301753"/>
            <a:ext cx="20859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2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41960"/>
            <a:ext cx="10515600" cy="102108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>Današnja mađarska forinta</a:t>
            </a:r>
            <a:br>
              <a:rPr lang="hu-HU" dirty="0"/>
            </a:b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43866" y="2047429"/>
            <a:ext cx="4377307" cy="223132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987307"/>
            <a:ext cx="2600325" cy="74369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5094" y="3444135"/>
            <a:ext cx="4730906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54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EURO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32642" y="2311817"/>
            <a:ext cx="3097036" cy="305436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987307"/>
            <a:ext cx="2600325" cy="74369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4193" y="2464230"/>
            <a:ext cx="3664014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6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1080" y="2712085"/>
            <a:ext cx="10515600" cy="1325563"/>
          </a:xfrm>
        </p:spPr>
        <p:txBody>
          <a:bodyPr/>
          <a:lstStyle/>
          <a:p>
            <a:pPr algn="ctr"/>
            <a:r>
              <a:rPr lang="hu-HU" dirty="0"/>
              <a:t/>
            </a:r>
            <a:br>
              <a:rPr lang="hu-HU" dirty="0"/>
            </a:br>
            <a:r>
              <a:rPr lang="hu-HU" dirty="0"/>
              <a:t>Hvala na pažnji!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987307"/>
            <a:ext cx="2600325" cy="74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87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44</Words>
  <Application>Microsoft Office PowerPoint</Application>
  <PresentationFormat>Široki zaslon</PresentationFormat>
  <Paragraphs>20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Office-téma</vt:lpstr>
      <vt:lpstr>Mađarska forinta (HUF)</vt:lpstr>
      <vt:lpstr>Mađarski zlatni novčići 1325-1553</vt:lpstr>
      <vt:lpstr> Srebrni forint , 1750-1892</vt:lpstr>
      <vt:lpstr> Današnja mađarska forinta </vt:lpstr>
      <vt:lpstr>EURO</vt:lpstr>
      <vt:lpstr> 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Hungarian HUF</dc:title>
  <dc:creator>Windows-felhasználó</dc:creator>
  <cp:lastModifiedBy>Pejić</cp:lastModifiedBy>
  <cp:revision>9</cp:revision>
  <dcterms:created xsi:type="dcterms:W3CDTF">2019-01-06T15:23:17Z</dcterms:created>
  <dcterms:modified xsi:type="dcterms:W3CDTF">2019-02-28T16:17:53Z</dcterms:modified>
</cp:coreProperties>
</file>