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D5C2FC-5AD1-4FF4-A20F-32DBC7D40340}" type="datetimeFigureOut">
              <a:rPr lang="hu-HU" smtClean="0"/>
              <a:t>2019.01.13.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672CC8-66A6-4B26-8C50-1DB8B0FD8E1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4482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EU-s pályázati lehetőségek a háztartások számára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Mi is az a pályázat?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1.Háztartási gépek lecserélése: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2190"/>
            <a:ext cx="3960000" cy="20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9" y="2092467"/>
            <a:ext cx="4192539" cy="20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39" y="4183090"/>
            <a:ext cx="3924000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Nyílászáró csere program: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8" y="4941168"/>
            <a:ext cx="3960000" cy="1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960000" cy="26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6967"/>
            <a:ext cx="3924000" cy="39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 Napelem pályázatok a családi házakra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1722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69" y="1844824"/>
            <a:ext cx="4181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4529</TotalTime>
  <Words>29</Words>
  <Application>Microsoft Office PowerPoint</Application>
  <PresentationFormat>Diavetítés a képernyőre (4:3 oldalarány)</PresentationFormat>
  <Paragraphs>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Hullám</vt:lpstr>
      <vt:lpstr>EU-s pályázati lehetőségek a háztartások számára</vt:lpstr>
      <vt:lpstr>Mi is az a pályázat?</vt:lpstr>
      <vt:lpstr>1.Háztartási gépek lecserélése:</vt:lpstr>
      <vt:lpstr>2. Nyílászáró csere program:</vt:lpstr>
      <vt:lpstr>3. Napelem pályázatok a családi házakra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EU-s pályázati lehetőségek a háztartások számára</dc:title>
  <dc:creator>Felhasználó</dc:creator>
  <cp:lastModifiedBy>MSZÁgi</cp:lastModifiedBy>
  <cp:revision>6</cp:revision>
  <dcterms:created xsi:type="dcterms:W3CDTF">2018-12-30T12:19:29Z</dcterms:created>
  <dcterms:modified xsi:type="dcterms:W3CDTF">2019-01-13T18:30:15Z</dcterms:modified>
</cp:coreProperties>
</file>