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ico" Extension="ico"/>
  <Default ContentType="image/bmp" Extension="bmp"/>
  <Default ContentType="image/gif" Extension="gif"/>
  <Default ContentType="image/tiff" Extension="tiff"/>
  <Default ContentType="image/wmf" Extension="wmf"/>
  <Default ContentType="image/emf" Extension="emf"/>
  <Default ContentType="application/vnd.openxmlformats-package.relationships+xml" Extension="rels"/>
  <Default ContentType="application/xml" Extension="xml"/>
  <Default ContentType="application/octet-stream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package.core-properties+xml" PartName="/docProps/core.xml"/>
  <Override ContentType="application/vnd.openxmlformats-officedocument.extended-properties+xml" PartName="/docProps/app.xml"/>
</Types>
</file>

<file path=_rels/.rels><?xml version="1.0" encoding="UTF-8" standalone="yes"?>
<Relationships xmlns="http://schemas.openxmlformats.org/package/2006/relationships">
  <Relationship Type="http://schemas.openxmlformats.org/package/2006/relationships/metadata/core-properties" Id="rId3" Target="docProps/core.xml"/>
  <Relationship Type="http://schemas.openxmlformats.org/package/2006/relationships/metadata/thumbnail" Id="rId2" Target="docProps/thumbnail.jpeg"/>
  <Relationship Type="http://schemas.openxmlformats.org/officeDocument/2006/relationships/officeDocument" Id="rId1" Target="ppt/presentation.xml"/>
  <Relationship Type="http://schemas.openxmlformats.org/officeDocument/2006/relationships/extended-properties" Id="rId4" Target="docProps/app.xml"/>
</Relationships>
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saveSubsetFonts="1">
  <p:sldMasterIdLst>
    <p:sldMasterId id="2147483648" r:id="rId1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latinLnBrk="0" marL="0" rtl="0" defTabSz="914400" eaLnBrk="1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latinLnBrk="0" marL="457200" rtl="0" defTabSz="914400" eaLnBrk="1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latinLnBrk="0" marL="914400" rtl="0" defTabSz="914400" eaLnBrk="1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latinLnBrk="0" marL="1371600" rtl="0" defTabSz="914400" eaLnBrk="1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latinLnBrk="0" marL="1828800" rtl="0" defTabSz="914400" eaLnBrk="1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latinLnBrk="0" marL="2286000" rtl="0" defTabSz="914400" eaLnBrk="1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latinLnBrk="0" marL="2743200" rtl="0" defTabSz="914400" eaLnBrk="1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latinLnBrk="0" marL="3200400" rtl="0" defTabSz="914400" eaLnBrk="1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latinLnBrk="0" marL="3657600" rtl="0" defTabSz="914400" eaLnBrk="1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autoAdjust="0" sz="19958"/>
    <p:restoredTop sz="94660"/>
  </p:normalViewPr>
  <p:slideViewPr>
    <p:cSldViewPr snapToGrid="0">
      <p:cViewPr varScale="1">
        <p:scale>
          <a:sx n="75" d="100"/>
          <a:sy n="75" d="100"/>
        </p:scale>
        <p:origin x="6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
  <Relationship Type="http://schemas.openxmlformats.org/officeDocument/2006/relationships/slideMaster" Id="rId1" Target="slideMasters/slideMaster1.xml"/>
  <Relationship Type="http://schemas.openxmlformats.org/officeDocument/2006/relationships/tableStyles" Id="rId2" Target="tableStyles.xml"/>
  <Relationship Type="http://schemas.openxmlformats.org/officeDocument/2006/relationships/theme" Id="rId3" Target="theme/theme1.xml"/>
  <Relationship Type="http://schemas.openxmlformats.org/officeDocument/2006/relationships/viewProps" Id="rId4" Target="viewProps.xml"/>
  <Relationship Type="http://schemas.openxmlformats.org/officeDocument/2006/relationships/presProps" Id="rId5" Target="presProps.xml"/>
  <Relationship Type="http://schemas.openxmlformats.org/officeDocument/2006/relationships/slide" Id="rId6" Target="slides/slide1.xml"/>
</Relationships>

</file>

<file path=ppt/slideLayouts/_rels/slideLayout1.xml.rels><?xml version="1.0" encoding="UTF-8" standalone="yes"?>
<Relationships xmlns="http://schemas.openxmlformats.org/package/2006/relationships">
  <Relationship Type="http://schemas.openxmlformats.org/officeDocument/2006/relationships/slideMaster" Id="rId1" Target="../slideMasters/slideMaster1.xml"/>
</Relationships>
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����ռλ��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�����˴��༭ĸ��������ʽ</a:t>
            </a:r>
            <a:endParaRPr lang="zh-CN" altLang="en-US"/>
          </a:p>
        </p:txBody>
      </p:sp>
      <p:sp>
        <p:nvSpPr>
          <p:cNvPr id="3" name="�ı�ռλ��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�༭ĸ���ı���ʽ</a:t>
            </a:r>
          </a:p>
          <a:p>
            <a:pPr lvl="1"/>
            <a:r>
              <a:rPr lang="zh-CN" altLang="en-US"/>
              <a:t>�ڶ���</a:t>
            </a:r>
          </a:p>
          <a:p>
            <a:pPr lvl="2"/>
            <a:r>
              <a:rPr lang="zh-CN" altLang="en-US"/>
              <a:t>������</a:t>
            </a:r>
          </a:p>
          <a:p>
            <a:pPr lvl="3"/>
            <a:r>
              <a:rPr lang="zh-CN" altLang="en-US"/>
              <a:t>���ļ�</a:t>
            </a:r>
          </a:p>
          <a:p>
            <a:pPr lvl="4"/>
            <a:r>
              <a:rPr lang="zh-CN" altLang="en-US"/>
              <a:t>���弶</a:t>
            </a:r>
            <a:endParaRPr lang="zh-CN" altLang="en-US"/>
          </a:p>
        </p:txBody>
      </p:sp>
      <p:sp>
        <p:nvSpPr>
          <p:cNvPr id="4" name="����ռλ��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708C-2602-4C50-90B3-38403DD6A526}" type="datetimeFigureOut">
              <a:rPr lang="zh-CN" altLang="en-US" smtClean="0"/>
              <a:t>2016/11/23 Wednesday</a:t>
            </a:fld>
            <a:endParaRPr lang="zh-CN" altLang="en-US"/>
          </a:p>
        </p:txBody>
      </p:sp>
      <p:sp>
        <p:nvSpPr>
          <p:cNvPr id="5" name="ҳ��ռλ��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��Ƭ����ռλ��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20AC-CFD9-4F54-B258-06C96168275D}" type="slidenum">
              <a:rPr lang="zh-CN" altLang="en-US" smtClean="0"/>
              <a:t>?#?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?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?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
  <Relationship Type="http://schemas.openxmlformats.org/officeDocument/2006/relationships/slideLayout" Id="rId1" Target="../slideLayouts/slideLayout1.xml"/>
  <Relationship Type="http://schemas.openxmlformats.org/officeDocument/2006/relationships/image" Id="rId2" Target="../media/image1.png"/>
  <Relationship Type="http://schemas.openxmlformats.org/officeDocument/2006/relationships/image" Id="rId3" Target="../media/image2.png"/>
  <Relationship Type="http://schemas.openxmlformats.org/officeDocument/2006/relationships/image" Id="rId4" Target="../media/image3.png"/>
</Relationships>
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00" name="Pag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roup163"/>
          <p:cNvGrpSpPr/>
          <p:nvPr/>
        </p:nvGrpSpPr>
        <p:grpSpPr>
          <a:xfrm>
            <a:off x="85557" y="1558329"/>
            <a:ext cx="9019356" cy="3760720"/>
            <a:chOff x="85557" y="1558329"/>
            <a:chExt cx="9019356" cy="3760720"/>
          </a:xfrm>
        </p:grpSpPr>
        <p:sp>
          <p:nvSpPr>
            <p:cNvPr id="111" name="MMConnector"/>
            <p:cNvSpPr/>
            <p:nvPr/>
          </p:nvSpPr>
          <p:spPr>
            <a:xfrm>
              <a:off x="5911317" y="2700621"/>
              <a:ext cx="1366095" cy="868097"/>
            </a:xfrm>
            <a:custGeom>
              <a:avLst/>
              <a:gdLst/>
              <a:pathLst>
                <a:path fill="none" w="1366095" h="868097">
                  <a:moveTo>
                    <a:pt x="-111517" y="130030"/>
                  </a:moveTo>
                  <a:cubicBezTo>
                    <a:pt x="268581" y="-276805"/>
                    <a:pt x="608979" y="-738067"/>
                    <a:pt x="1254578" y="-738067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13" name="MMConnector"/>
            <p:cNvSpPr/>
            <p:nvPr/>
          </p:nvSpPr>
          <p:spPr>
            <a:xfrm>
              <a:off x="5911317" y="3181088"/>
              <a:ext cx="905622" cy="162811"/>
            </a:xfrm>
            <a:custGeom>
              <a:avLst/>
              <a:gdLst/>
              <a:pathLst>
                <a:path fill="none" w="905622" h="162811">
                  <a:moveTo>
                    <a:pt x="348956" y="-94789"/>
                  </a:moveTo>
                  <a:cubicBezTo>
                    <a:pt x="632657" y="-185258"/>
                    <a:pt x="919496" y="-257600"/>
                    <a:pt x="1254578" y="-257600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20" name="MMConnector"/>
            <p:cNvSpPr/>
            <p:nvPr/>
          </p:nvSpPr>
          <p:spPr>
            <a:xfrm>
              <a:off x="8062163" y="2883176"/>
              <a:ext cx="116100" cy="80624"/>
            </a:xfrm>
            <a:custGeom>
              <a:avLst/>
              <a:gdLst/>
              <a:pathLst>
                <a:path fill="none" w="116100" h="80624">
                  <a:moveTo>
                    <a:pt x="-58050" y="40312"/>
                  </a:moveTo>
                  <a:cubicBezTo>
                    <a:pt x="-2229" y="40312"/>
                    <a:pt x="1331" y="-40312"/>
                    <a:pt x="58050" y="-40312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26" name="MMConnector"/>
            <p:cNvSpPr/>
            <p:nvPr/>
          </p:nvSpPr>
          <p:spPr>
            <a:xfrm>
              <a:off x="8062163" y="2949826"/>
              <a:ext cx="116100" cy="52676"/>
            </a:xfrm>
            <a:custGeom>
              <a:avLst/>
              <a:gdLst/>
              <a:pathLst>
                <a:path fill="none" w="116100" h="52676">
                  <a:moveTo>
                    <a:pt x="-58050" y="-26338"/>
                  </a:moveTo>
                  <a:cubicBezTo>
                    <a:pt x="-5437" y="-26338"/>
                    <a:pt x="8817" y="26338"/>
                    <a:pt x="58050" y="26338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28" name="MMConnector"/>
            <p:cNvSpPr/>
            <p:nvPr/>
          </p:nvSpPr>
          <p:spPr>
            <a:xfrm>
              <a:off x="8062163" y="3016476"/>
              <a:ext cx="116100" cy="185976"/>
            </a:xfrm>
            <a:custGeom>
              <a:avLst/>
              <a:gdLst/>
              <a:pathLst>
                <a:path fill="none" w="116100" h="185976">
                  <a:moveTo>
                    <a:pt x="-58050" y="-92988"/>
                  </a:moveTo>
                  <a:cubicBezTo>
                    <a:pt x="8883" y="-92988"/>
                    <a:pt x="-24597" y="92988"/>
                    <a:pt x="58050" y="92988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37" name="MMConnector"/>
            <p:cNvSpPr/>
            <p:nvPr/>
          </p:nvSpPr>
          <p:spPr>
            <a:xfrm>
              <a:off x="5911317" y="3687642"/>
              <a:ext cx="891350" cy="153442"/>
            </a:xfrm>
            <a:custGeom>
              <a:avLst/>
              <a:gdLst/>
              <a:pathLst>
                <a:path fill="none" w="891350" h="153442">
                  <a:moveTo>
                    <a:pt x="363229" y="95512"/>
                  </a:moveTo>
                  <a:cubicBezTo>
                    <a:pt x="643162" y="181112"/>
                    <a:pt x="926247" y="248954"/>
                    <a:pt x="1254578" y="248954"/>
                  </a:cubicBezTo>
                </a:path>
              </a:pathLst>
            </a:custGeom>
            <a:noFill/>
            <a:ln cap="rnd" w="4300">
              <a:solidFill>
                <a:srgbClr val="45A7AA"/>
              </a:solidFill>
              <a:round/>
            </a:ln>
          </p:spPr>
        </p:sp>
        <p:sp>
          <p:nvSpPr>
            <p:cNvPr id="139" name="MMConnector"/>
            <p:cNvSpPr/>
            <p:nvPr/>
          </p:nvSpPr>
          <p:spPr>
            <a:xfrm>
              <a:off x="3402161" y="3674837"/>
              <a:ext cx="869545" cy="139938"/>
            </a:xfrm>
            <a:custGeom>
              <a:avLst/>
              <a:gdLst/>
              <a:pathLst>
                <a:path fill="none" w="869545" h="139938">
                  <a:moveTo>
                    <a:pt x="-385033" y="96211"/>
                  </a:moveTo>
                  <a:cubicBezTo>
                    <a:pt x="-659141" y="174741"/>
                    <a:pt x="-936381" y="236149"/>
                    <a:pt x="-1254578" y="236149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41" name="MMConnector"/>
            <p:cNvSpPr/>
            <p:nvPr/>
          </p:nvSpPr>
          <p:spPr>
            <a:xfrm>
              <a:off x="5911317" y="4180680"/>
              <a:ext cx="1368282" cy="874731"/>
            </a:xfrm>
            <a:custGeom>
              <a:avLst/>
              <a:gdLst/>
              <a:pathLst>
                <a:path fill="none" w="1368282" h="874731">
                  <a:moveTo>
                    <a:pt x="-113704" y="-132739"/>
                  </a:moveTo>
                  <a:cubicBezTo>
                    <a:pt x="266709" y="276749"/>
                    <a:pt x="606741" y="741992"/>
                    <a:pt x="1254578" y="741992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44" name="MMConnector"/>
            <p:cNvSpPr/>
            <p:nvPr/>
          </p:nvSpPr>
          <p:spPr>
            <a:xfrm>
              <a:off x="3402161" y="4148430"/>
              <a:ext cx="1349848" cy="820466"/>
            </a:xfrm>
            <a:custGeom>
              <a:avLst/>
              <a:gdLst/>
              <a:pathLst>
                <a:path fill="none" w="1349848" h="820466">
                  <a:moveTo>
                    <a:pt x="95270" y="-110724"/>
                  </a:moveTo>
                  <a:cubicBezTo>
                    <a:pt x="-282438" y="276919"/>
                    <a:pt x="-625220" y="709742"/>
                    <a:pt x="-1254578" y="709742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46" name="MMConnector"/>
            <p:cNvSpPr/>
            <p:nvPr/>
          </p:nvSpPr>
          <p:spPr>
            <a:xfrm>
              <a:off x="3402161" y="3181633"/>
              <a:ext cx="904733" cy="162214"/>
            </a:xfrm>
            <a:custGeom>
              <a:avLst/>
              <a:gdLst/>
              <a:pathLst>
                <a:path fill="none" w="904733" h="162214">
                  <a:moveTo>
                    <a:pt x="-349846" y="-94841"/>
                  </a:moveTo>
                  <a:cubicBezTo>
                    <a:pt x="-633313" y="-185000"/>
                    <a:pt x="-919920" y="-257055"/>
                    <a:pt x="-1254578" y="-257055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48" name="MMConnector"/>
            <p:cNvSpPr/>
            <p:nvPr/>
          </p:nvSpPr>
          <p:spPr>
            <a:xfrm>
              <a:off x="3402161" y="2708707"/>
              <a:ext cx="1361540" cy="854453"/>
            </a:xfrm>
            <a:custGeom>
              <a:avLst/>
              <a:gdLst/>
              <a:pathLst>
                <a:path fill="none" w="1361540" h="854453">
                  <a:moveTo>
                    <a:pt x="106962" y="124472"/>
                  </a:moveTo>
                  <a:cubicBezTo>
                    <a:pt x="-272474" y="-276889"/>
                    <a:pt x="-613600" y="-729981"/>
                    <a:pt x="-1254578" y="-729981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sp>
          <p:nvSpPr>
            <p:cNvPr id="150" name="MMConnector"/>
            <p:cNvSpPr/>
            <p:nvPr/>
          </p:nvSpPr>
          <p:spPr>
            <a:xfrm>
              <a:off x="1222907" y="3145491"/>
              <a:ext cx="116100" cy="441826"/>
            </a:xfrm>
            <a:custGeom>
              <a:avLst/>
              <a:gdLst/>
              <a:pathLst>
                <a:path fill="none" w="116100" h="441826">
                  <a:moveTo>
                    <a:pt x="58050" y="-220913"/>
                  </a:moveTo>
                  <a:cubicBezTo>
                    <a:pt x="-23119" y="-220913"/>
                    <a:pt x="57813" y="220913"/>
                    <a:pt x="-58050" y="220913"/>
                  </a:cubicBezTo>
                </a:path>
              </a:pathLst>
            </a:custGeom>
            <a:noFill/>
            <a:ln cap="rnd" w="4300">
              <a:solidFill>
                <a:srgbClr val="4486B1"/>
              </a:solidFill>
              <a:round/>
            </a:ln>
          </p:spPr>
        </p:sp>
        <p:grpSp>
          <p:nvGrpSpPr>
            <p:cNvPr id="164" name="Group 164"/>
            <p:cNvGrpSpPr/>
            <p:nvPr/>
          </p:nvGrpSpPr>
          <p:grpSpPr>
            <a:xfrm>
              <a:off x="2418483" y="2196037"/>
              <a:ext cx="4476512" cy="2485302"/>
              <a:chOff x="2418483" y="2196037"/>
              <a:chExt cx="4476512" cy="2485302"/>
            </a:xfrm>
          </p:grpSpPr>
          <p:sp>
            <p:nvSpPr>
              <p:cNvPr id="101" name="MainIdea"/>
              <p:cNvSpPr/>
              <p:nvPr/>
            </p:nvSpPr>
            <p:spPr>
              <a:xfrm>
                <a:off x="2418483" y="2196037"/>
                <a:ext cx="4476512" cy="2485302"/>
              </a:xfrm>
              <a:custGeom>
                <a:avLst/>
                <a:gdLst/>
                <a:ahLst/>
                <a:cxnLst/>
                <a:pathLst>
                  <a:path w="4476512" h="2485302">
                    <a:moveTo>
                      <a:pt x="2238256" y="0"/>
                    </a:moveTo>
                    <a:lnTo>
                      <a:pt x="4476512" y="1242651"/>
                    </a:lnTo>
                    <a:lnTo>
                      <a:pt x="2238256" y="2485302"/>
                    </a:lnTo>
                    <a:lnTo>
                      <a:pt x="0" y="1242651"/>
                    </a:lnTo>
                    <a:lnTo>
                      <a:pt x="2238256" y="0"/>
                    </a:lnTo>
                    <a:close/>
                  </a:path>
                </a:pathLst>
              </a:custGeom>
              <a:solidFill>
                <a:srgbClr val="EAF3FC"/>
              </a:solidFill>
              <a:ln cap="flat" w="12900">
                <a:solidFill>
                  <a:srgbClr val="4486B1"/>
                </a:solidFill>
                <a:round/>
              </a:ln>
            </p:spPr>
          </p:sp>
          <p:pic>
            <p:nvPicPr>
              <p:cNvPr id="131" name="Imag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534227" y="3009118"/>
                <a:ext cx="998025" cy="860000"/>
              </a:xfrm>
              <a:prstGeom prst="rect">
                <a:avLst/>
              </a:prstGeom>
            </p:spPr>
          </p:pic>
          <p:pic>
            <p:nvPicPr>
              <p:cNvPr id="152" name="Image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49451" y="3009118"/>
                <a:ext cx="731000" cy="860000"/>
              </a:xfrm>
              <a:prstGeom prst="rect">
                <a:avLst/>
              </a:prstGeom>
            </p:spPr>
          </p:pic>
          <p:sp>
            <p:nvSpPr>
              <p:cNvPr id="165" name="Text 165"/>
              <p:cNvSpPr txBox="1"/>
              <p:nvPr/>
            </p:nvSpPr>
            <p:spPr>
              <a:xfrm>
                <a:off x="5297651" y="3010408"/>
                <a:ext cx="485900" cy="860000"/>
              </a:xfrm>
              <a:prstGeom prst="rect">
                <a:avLst/>
              </a:prstGeom>
              <a:noFill/>
            </p:spPr>
            <p:txBody>
              <a:bodyPr tIns="0" wrap="square" rIns="0" anchor="ctr" rtlCol="0" bIns="22500" lIns="0"/>
              <a:lstStyle/>
              <a:p>
                <a:pPr algn="ctr"/>
                <a:r>
                  <a:rPr b="1" sz="688">
                    <a:solidFill>
                      <a:srgbClr val="A7543E"/>
                    </a:solidFill>
                    <a:latin typeface="Arial"/>
                  </a:rPr>
                  <a:t>HOW IS THE EUROPE RELEVANT TO YOUR LIFE?</a:t>
                </a:r>
              </a:p>
            </p:txBody>
          </p:sp>
        </p:grpSp>
        <p:sp>
          <p:nvSpPr>
            <p:cNvPr id="110" name="MainTopic"/>
            <p:cNvSpPr/>
            <p:nvPr/>
          </p:nvSpPr>
          <p:spPr>
            <a:xfrm>
              <a:off x="7165895" y="1562629"/>
              <a:ext cx="799851" cy="799851"/>
            </a:xfrm>
            <a:custGeom>
              <a:avLst/>
              <a:gdLst>
                <a:gd name="rtl" fmla="*/ 73408 w 799851"/>
                <a:gd name="rtt" fmla="*/ 315646 h 799851"/>
                <a:gd name="rtr" fmla="*/ 724724 w 799851"/>
                <a:gd name="rtb" fmla="*/ 487646 h 799851"/>
              </a:gdLst>
              <a:ahLst/>
              <a:cxnLst/>
              <a:rect l="rtl" r="rtr" b="rtb" t="rtt"/>
              <a:pathLst>
                <a:path w="799851" h="799851">
                  <a:moveTo>
                    <a:pt x="771106" y="399926"/>
                  </a:moveTo>
                  <a:cubicBezTo>
                    <a:pt x="808514" y="463123"/>
                    <a:pt x="833485" y="577194"/>
                    <a:pt x="686475" y="608940"/>
                  </a:cubicBezTo>
                  <a:cubicBezTo>
                    <a:pt x="686766" y="729287"/>
                    <a:pt x="611845" y="767310"/>
                    <a:pt x="506342" y="738770"/>
                  </a:cubicBezTo>
                  <a:cubicBezTo>
                    <a:pt x="398008" y="848562"/>
                    <a:pt x="312160" y="786061"/>
                    <a:pt x="277552" y="738770"/>
                  </a:cubicBezTo>
                  <a:cubicBezTo>
                    <a:pt x="113411" y="780332"/>
                    <a:pt x="98843" y="635531"/>
                    <a:pt x="100563" y="609398"/>
                  </a:cubicBezTo>
                  <a:cubicBezTo>
                    <a:pt x="-29667" y="556358"/>
                    <a:pt x="-11978" y="466249"/>
                    <a:pt x="34589" y="399926"/>
                  </a:cubicBezTo>
                  <a:cubicBezTo>
                    <a:pt x="-39553" y="269881"/>
                    <a:pt x="29125" y="208939"/>
                    <a:pt x="109766" y="189414"/>
                  </a:cubicBezTo>
                  <a:cubicBezTo>
                    <a:pt x="97282" y="56325"/>
                    <a:pt x="199258" y="33406"/>
                    <a:pt x="289036" y="59908"/>
                  </a:cubicBezTo>
                  <a:cubicBezTo>
                    <a:pt x="304009" y="40505"/>
                    <a:pt x="405489" y="-64603"/>
                    <a:pt x="506342" y="59908"/>
                  </a:cubicBezTo>
                  <a:cubicBezTo>
                    <a:pt x="604652" y="30159"/>
                    <a:pt x="700165" y="57601"/>
                    <a:pt x="703476" y="189414"/>
                  </a:cubicBezTo>
                  <a:cubicBezTo>
                    <a:pt x="773833" y="208534"/>
                    <a:pt x="838508" y="275426"/>
                    <a:pt x="771106" y="399926"/>
                  </a:cubicBezTo>
                  <a:close/>
                </a:path>
              </a:pathLst>
            </a:custGeom>
            <a:solidFill>
              <a:srgbClr val="FFEDD1"/>
            </a:solidFill>
            <a:ln cap="flat" w="4300">
              <a:solidFill>
                <a:srgbClr val="00B0F0"/>
              </a:solidFill>
              <a:round/>
            </a:ln>
          </p:spPr>
          <p:txBody>
            <a:bodyPr tIns="0" wrap="square" rIns="0" anchor="ctr" rtlCol="0" bIns="22500" lIns="0"/>
            <a:lstStyle/>
            <a:p>
              <a:pPr algn="ctr"/>
              <a:r>
                <a:rPr b="1" sz="516">
                  <a:solidFill>
                    <a:srgbClr val="B65D5D"/>
                  </a:solidFill>
                  <a:latin typeface="Arial"/>
                </a:rPr>
                <a:t>Safe and easy travel in the EU</a:t>
              </a:r>
            </a:p>
          </p:txBody>
        </p:sp>
        <p:sp>
          <p:nvSpPr>
            <p:cNvPr id="112" name="MainTopic"/>
            <p:cNvSpPr/>
            <p:nvPr/>
          </p:nvSpPr>
          <p:spPr>
            <a:xfrm>
              <a:off x="7165895" y="2504380"/>
              <a:ext cx="838217" cy="838217"/>
            </a:xfrm>
            <a:custGeom>
              <a:avLst/>
              <a:gdLst>
                <a:gd name="rtl" fmla="*/ 94842 w 838217"/>
                <a:gd name="rtt" fmla="*/ 291829 h 838217"/>
                <a:gd name="rtr" fmla="*/ 741656 w 838217"/>
                <a:gd name="rtb" fmla="*/ 549829 h 838217"/>
              </a:gdLst>
              <a:ahLst/>
              <a:cxnLst/>
              <a:rect l="rtl" r="rtr" b="rtb" t="rtt"/>
              <a:pathLst>
                <a:path w="838217" h="838217">
                  <a:moveTo>
                    <a:pt x="808093" y="419109"/>
                  </a:moveTo>
                  <a:cubicBezTo>
                    <a:pt x="847295" y="485337"/>
                    <a:pt x="873464" y="604879"/>
                    <a:pt x="719403" y="638148"/>
                  </a:cubicBezTo>
                  <a:cubicBezTo>
                    <a:pt x="719708" y="764268"/>
                    <a:pt x="641193" y="804115"/>
                    <a:pt x="530629" y="774206"/>
                  </a:cubicBezTo>
                  <a:cubicBezTo>
                    <a:pt x="417099" y="889265"/>
                    <a:pt x="327134" y="823766"/>
                    <a:pt x="290865" y="774206"/>
                  </a:cubicBezTo>
                  <a:cubicBezTo>
                    <a:pt x="118851" y="817762"/>
                    <a:pt x="103584" y="666015"/>
                    <a:pt x="105387" y="638629"/>
                  </a:cubicBezTo>
                  <a:cubicBezTo>
                    <a:pt x="-31090" y="583045"/>
                    <a:pt x="-12552" y="488613"/>
                    <a:pt x="36248" y="419109"/>
                  </a:cubicBezTo>
                  <a:cubicBezTo>
                    <a:pt x="-41450" y="282826"/>
                    <a:pt x="30522" y="218961"/>
                    <a:pt x="115031" y="198500"/>
                  </a:cubicBezTo>
                  <a:cubicBezTo>
                    <a:pt x="101948" y="59026"/>
                    <a:pt x="208816" y="35009"/>
                    <a:pt x="302900" y="62781"/>
                  </a:cubicBezTo>
                  <a:cubicBezTo>
                    <a:pt x="318591" y="42448"/>
                    <a:pt x="424939" y="-67702"/>
                    <a:pt x="530629" y="62781"/>
                  </a:cubicBezTo>
                  <a:cubicBezTo>
                    <a:pt x="633655" y="31605"/>
                    <a:pt x="733750" y="60364"/>
                    <a:pt x="737219" y="198500"/>
                  </a:cubicBezTo>
                  <a:cubicBezTo>
                    <a:pt x="810951" y="218537"/>
                    <a:pt x="878728" y="288637"/>
                    <a:pt x="808093" y="419109"/>
                  </a:cubicBezTo>
                  <a:close/>
                </a:path>
              </a:pathLst>
            </a:custGeom>
            <a:solidFill>
              <a:srgbClr val="FFEDD1"/>
            </a:solidFill>
            <a:ln cap="flat" w="4300">
              <a:solidFill>
                <a:srgbClr val="4486B1"/>
              </a:solidFill>
              <a:round/>
            </a:ln>
          </p:spPr>
          <p:txBody>
            <a:bodyPr tIns="0" wrap="square" rIns="0" anchor="ctr" rtlCol="0" bIns="22500" lIns="0"/>
            <a:lstStyle/>
            <a:p>
              <a:pPr algn="ctr"/>
              <a:r>
                <a:rPr b="1" sz="516">
                  <a:solidFill>
                    <a:srgbClr val="B65D5D"/>
                  </a:solidFill>
                  <a:latin typeface="Arial"/>
                </a:rPr>
                <a:t>Study, train and work anywhere in the EU</a:t>
              </a:r>
            </a:p>
          </p:txBody>
        </p:sp>
        <p:sp>
          <p:nvSpPr>
            <p:cNvPr id="119" name="SubTopic"/>
            <p:cNvSpPr/>
            <p:nvPr/>
          </p:nvSpPr>
          <p:spPr>
            <a:xfrm>
              <a:off x="8120213" y="2737514"/>
              <a:ext cx="455800" cy="105350"/>
            </a:xfrm>
            <a:custGeom>
              <a:avLst/>
              <a:gdLst>
                <a:gd name="rtl" fmla="*/ 30100 w 455800"/>
                <a:gd name="rtt" fmla="*/ 13115 h 105350"/>
                <a:gd name="rtr" fmla="*/ 425700 w 455800"/>
                <a:gd name="rtb" fmla="*/ 94815 h 105350"/>
              </a:gdLst>
              <a:ahLst/>
              <a:cxnLst/>
              <a:rect l="rtl" r="rtr" b="rtb" t="rtt"/>
              <a:pathLst>
                <a:path stroke="false" w="455800" h="105350">
                  <a:moveTo>
                    <a:pt x="0" y="0"/>
                  </a:moveTo>
                  <a:lnTo>
                    <a:pt x="455800" y="0"/>
                  </a:lnTo>
                  <a:lnTo>
                    <a:pt x="455800" y="105350"/>
                  </a:lnTo>
                  <a:lnTo>
                    <a:pt x="0" y="105350"/>
                  </a:lnTo>
                  <a:lnTo>
                    <a:pt x="0" y="0"/>
                  </a:lnTo>
                  <a:close/>
                </a:path>
                <a:path fill="none" w="455800" h="105350">
                  <a:moveTo>
                    <a:pt x="0" y="105350"/>
                  </a:moveTo>
                  <a:lnTo>
                    <a:pt x="455800" y="105350"/>
                  </a:lnTo>
                </a:path>
              </a:pathLst>
            </a:custGeom>
            <a:noFill/>
            <a:ln cap="flat" w="4300">
              <a:solidFill>
                <a:srgbClr val="4486B1"/>
              </a:solidFill>
              <a:round/>
            </a:ln>
          </p:spPr>
          <p:txBody>
            <a:bodyPr tIns="0" wrap="none" rIns="0" anchor="ctr" rtlCol="0" bIns="22500" lIns="0"/>
            <a:lstStyle/>
            <a:p>
              <a:pPr algn="ctr"/>
              <a:r>
                <a:rPr sz="516">
                  <a:solidFill>
                    <a:srgbClr val="FF5500"/>
                  </a:solidFill>
                  <a:latin typeface="Arial"/>
                </a:rPr>
                <a:t>ERASMUS+</a:t>
              </a:r>
            </a:p>
          </p:txBody>
        </p:sp>
        <p:sp>
          <p:nvSpPr>
            <p:cNvPr id="125" name="SubTopic"/>
            <p:cNvSpPr/>
            <p:nvPr/>
          </p:nvSpPr>
          <p:spPr>
            <a:xfrm>
              <a:off x="8120213" y="2870814"/>
              <a:ext cx="950300" cy="105350"/>
            </a:xfrm>
            <a:custGeom>
              <a:avLst/>
              <a:gdLst>
                <a:gd name="rtl" fmla="*/ 30100 w 950300"/>
                <a:gd name="rtt" fmla="*/ 13115 h 105350"/>
                <a:gd name="rtr" fmla="*/ 920200 w 950300"/>
                <a:gd name="rtb" fmla="*/ 94815 h 105350"/>
              </a:gdLst>
              <a:ahLst/>
              <a:cxnLst/>
              <a:rect l="rtl" r="rtr" b="rtb" t="rtt"/>
              <a:pathLst>
                <a:path stroke="false" w="950300" h="105350">
                  <a:moveTo>
                    <a:pt x="0" y="0"/>
                  </a:moveTo>
                  <a:lnTo>
                    <a:pt x="950300" y="0"/>
                  </a:lnTo>
                  <a:lnTo>
                    <a:pt x="950300" y="105350"/>
                  </a:lnTo>
                  <a:lnTo>
                    <a:pt x="0" y="105350"/>
                  </a:lnTo>
                  <a:lnTo>
                    <a:pt x="0" y="0"/>
                  </a:lnTo>
                  <a:close/>
                </a:path>
                <a:path fill="none" w="950300" h="105350">
                  <a:moveTo>
                    <a:pt x="0" y="105350"/>
                  </a:moveTo>
                  <a:lnTo>
                    <a:pt x="950300" y="105350"/>
                  </a:lnTo>
                </a:path>
              </a:pathLst>
            </a:custGeom>
            <a:noFill/>
            <a:ln cap="flat" w="4300">
              <a:solidFill>
                <a:srgbClr val="4486B1"/>
              </a:solidFill>
              <a:round/>
            </a:ln>
          </p:spPr>
          <p:txBody>
            <a:bodyPr tIns="0" wrap="none" rIns="0" anchor="ctr" rtlCol="0" bIns="22500" lIns="0"/>
            <a:lstStyle/>
            <a:p>
              <a:pPr algn="ctr">
                <a:lnSpc>
                  <a:spcPct val="100000"/>
                </a:lnSpc>
              </a:pPr>
              <a:r>
                <a:rPr sz="516">
                  <a:solidFill>
                    <a:srgbClr val="FF5500"/>
                  </a:solidFill>
                  <a:latin typeface="Arial"/>
                </a:rPr>
                <a:t>The  youth guarantee scheme</a:t>
              </a:r>
            </a:p>
          </p:txBody>
        </p:sp>
        <p:sp>
          <p:nvSpPr>
            <p:cNvPr id="127" name="SubTopic"/>
            <p:cNvSpPr/>
            <p:nvPr/>
          </p:nvSpPr>
          <p:spPr>
            <a:xfrm>
              <a:off x="8120213" y="3004114"/>
              <a:ext cx="980400" cy="105350"/>
            </a:xfrm>
            <a:custGeom>
              <a:avLst/>
              <a:gdLst>
                <a:gd name="rtl" fmla="*/ 30100 w 980400"/>
                <a:gd name="rtt" fmla="*/ 13115 h 105350"/>
                <a:gd name="rtr" fmla="*/ 950300 w 980400"/>
                <a:gd name="rtb" fmla="*/ 94815 h 105350"/>
              </a:gdLst>
              <a:ahLst/>
              <a:cxnLst/>
              <a:rect l="rtl" r="rtr" b="rtb" t="rtt"/>
              <a:pathLst>
                <a:path stroke="false" w="980400" h="105350">
                  <a:moveTo>
                    <a:pt x="0" y="0"/>
                  </a:moveTo>
                  <a:lnTo>
                    <a:pt x="980400" y="0"/>
                  </a:lnTo>
                  <a:lnTo>
                    <a:pt x="980400" y="105350"/>
                  </a:lnTo>
                  <a:lnTo>
                    <a:pt x="0" y="105350"/>
                  </a:lnTo>
                  <a:lnTo>
                    <a:pt x="0" y="0"/>
                  </a:lnTo>
                  <a:close/>
                </a:path>
                <a:path fill="none" w="980400" h="105350">
                  <a:moveTo>
                    <a:pt x="0" y="105350"/>
                  </a:moveTo>
                  <a:lnTo>
                    <a:pt x="980400" y="105350"/>
                  </a:lnTo>
                </a:path>
              </a:pathLst>
            </a:custGeom>
            <a:noFill/>
            <a:ln cap="flat" w="4300">
              <a:solidFill>
                <a:srgbClr val="4486B1"/>
              </a:solidFill>
              <a:round/>
            </a:ln>
          </p:spPr>
          <p:txBody>
            <a:bodyPr tIns="0" wrap="none" rIns="0" anchor="ctr" rtlCol="0" bIns="22500" lIns="0"/>
            <a:lstStyle/>
            <a:p>
              <a:pPr algn="ctr">
                <a:lnSpc>
                  <a:spcPct val="100000"/>
                </a:lnSpc>
              </a:pPr>
              <a:r>
                <a:rPr sz="516">
                  <a:solidFill>
                    <a:srgbClr val="FF5500"/>
                  </a:solidFill>
                  <a:latin typeface="Arial"/>
                </a:rPr>
                <a:t>The European Solidarity corps</a:t>
              </a:r>
            </a:p>
          </p:txBody>
        </p:sp>
        <p:sp>
          <p:nvSpPr>
            <p:cNvPr id="136" name="MainTopic"/>
            <p:cNvSpPr/>
            <p:nvPr/>
          </p:nvSpPr>
          <p:spPr>
            <a:xfrm>
              <a:off x="7165895" y="3484497"/>
              <a:ext cx="904199" cy="904199"/>
            </a:xfrm>
            <a:custGeom>
              <a:avLst/>
              <a:gdLst>
                <a:gd name="rtl" fmla="*/ 95784 w 904199"/>
                <a:gd name="rtt" fmla="*/ 324820 h 904199"/>
                <a:gd name="rtr" fmla="*/ 806695 w 904199"/>
                <a:gd name="rtb" fmla="*/ 582820 h 904199"/>
              </a:gdLst>
              <a:ahLst/>
              <a:cxnLst/>
              <a:rect l="rtl" r="rtr" b="rtb" t="rtt"/>
              <a:pathLst>
                <a:path w="904199" h="904199">
                  <a:moveTo>
                    <a:pt x="871703" y="452100"/>
                  </a:moveTo>
                  <a:cubicBezTo>
                    <a:pt x="913992" y="523541"/>
                    <a:pt x="942221" y="652494"/>
                    <a:pt x="776032" y="688382"/>
                  </a:cubicBezTo>
                  <a:cubicBezTo>
                    <a:pt x="776361" y="824429"/>
                    <a:pt x="691666" y="867413"/>
                    <a:pt x="572399" y="835149"/>
                  </a:cubicBezTo>
                  <a:cubicBezTo>
                    <a:pt x="449931" y="959265"/>
                    <a:pt x="352885" y="888610"/>
                    <a:pt x="313761" y="835149"/>
                  </a:cubicBezTo>
                  <a:cubicBezTo>
                    <a:pt x="128206" y="882133"/>
                    <a:pt x="111738" y="718442"/>
                    <a:pt x="113682" y="688900"/>
                  </a:cubicBezTo>
                  <a:cubicBezTo>
                    <a:pt x="-33538" y="628940"/>
                    <a:pt x="-13540" y="527075"/>
                    <a:pt x="39101" y="452100"/>
                  </a:cubicBezTo>
                  <a:cubicBezTo>
                    <a:pt x="-44713" y="305090"/>
                    <a:pt x="32925" y="236197"/>
                    <a:pt x="124086" y="214125"/>
                  </a:cubicBezTo>
                  <a:cubicBezTo>
                    <a:pt x="109973" y="63673"/>
                    <a:pt x="225253" y="37765"/>
                    <a:pt x="326743" y="67723"/>
                  </a:cubicBezTo>
                  <a:cubicBezTo>
                    <a:pt x="343670" y="45789"/>
                    <a:pt x="458389" y="-73032"/>
                    <a:pt x="572399" y="67723"/>
                  </a:cubicBezTo>
                  <a:cubicBezTo>
                    <a:pt x="683535" y="34093"/>
                    <a:pt x="791508" y="65116"/>
                    <a:pt x="795251" y="214125"/>
                  </a:cubicBezTo>
                  <a:cubicBezTo>
                    <a:pt x="874787" y="235739"/>
                    <a:pt x="947899" y="311357"/>
                    <a:pt x="871703" y="452100"/>
                  </a:cubicBezTo>
                  <a:close/>
                </a:path>
              </a:pathLst>
            </a:custGeom>
            <a:solidFill>
              <a:srgbClr val="FFEDD1"/>
            </a:solidFill>
            <a:ln cap="flat" w="4300">
              <a:solidFill>
                <a:srgbClr val="45A7AA"/>
              </a:solidFill>
              <a:round/>
            </a:ln>
          </p:spPr>
          <p:txBody>
            <a:bodyPr tIns="0" wrap="square" rIns="0" anchor="ctr" rtlCol="0" bIns="22500" lIns="0"/>
            <a:lstStyle/>
            <a:p>
              <a:pPr algn="ctr">
                <a:lnSpc>
                  <a:spcPct val="100000"/>
                </a:lnSpc>
              </a:pPr>
              <a:r>
                <a:rPr b="1" sz="516">
                  <a:solidFill>
                    <a:srgbClr val="A7543E"/>
                  </a:solidFill>
                  <a:latin typeface="Arial"/>
                </a:rPr>
                <a:t>Free movement of goods, services and capital </a:t>
              </a:r>
            </a:p>
          </p:txBody>
        </p:sp>
        <p:sp>
          <p:nvSpPr>
            <p:cNvPr id="138" name="MainTopic"/>
            <p:cNvSpPr/>
            <p:nvPr/>
          </p:nvSpPr>
          <p:spPr>
            <a:xfrm>
              <a:off x="1342218" y="3508304"/>
              <a:ext cx="805365" cy="805365"/>
            </a:xfrm>
            <a:custGeom>
              <a:avLst/>
              <a:gdLst>
                <a:gd name="rtl" fmla="*/ 94372 w 805365"/>
                <a:gd name="rtt" fmla="*/ 275402 h 805365"/>
                <a:gd name="rtr" fmla="*/ 709272 w 805365"/>
                <a:gd name="rtb" fmla="*/ 533402 h 805365"/>
              </a:gdLst>
              <a:ahLst/>
              <a:cxnLst/>
              <a:rect l="rtl" r="rtr" b="rtb" t="rtt"/>
              <a:pathLst>
                <a:path w="805365" h="805365">
                  <a:moveTo>
                    <a:pt x="776421" y="402682"/>
                  </a:moveTo>
                  <a:cubicBezTo>
                    <a:pt x="814087" y="466315"/>
                    <a:pt x="839230" y="581172"/>
                    <a:pt x="691207" y="613137"/>
                  </a:cubicBezTo>
                  <a:cubicBezTo>
                    <a:pt x="691500" y="734314"/>
                    <a:pt x="616062" y="772599"/>
                    <a:pt x="509832" y="743862"/>
                  </a:cubicBezTo>
                  <a:cubicBezTo>
                    <a:pt x="400751" y="854411"/>
                    <a:pt x="314312" y="791479"/>
                    <a:pt x="279465" y="743862"/>
                  </a:cubicBezTo>
                  <a:cubicBezTo>
                    <a:pt x="114193" y="785711"/>
                    <a:pt x="99525" y="639911"/>
                    <a:pt x="101256" y="613599"/>
                  </a:cubicBezTo>
                  <a:cubicBezTo>
                    <a:pt x="-29872" y="560193"/>
                    <a:pt x="-12060" y="469462"/>
                    <a:pt x="34827" y="402682"/>
                  </a:cubicBezTo>
                  <a:cubicBezTo>
                    <a:pt x="-39825" y="271741"/>
                    <a:pt x="29326" y="210379"/>
                    <a:pt x="110523" y="190720"/>
                  </a:cubicBezTo>
                  <a:cubicBezTo>
                    <a:pt x="97952" y="56713"/>
                    <a:pt x="200632" y="33637"/>
                    <a:pt x="291028" y="60321"/>
                  </a:cubicBezTo>
                  <a:cubicBezTo>
                    <a:pt x="306105" y="40784"/>
                    <a:pt x="408284" y="-65049"/>
                    <a:pt x="509832" y="60321"/>
                  </a:cubicBezTo>
                  <a:cubicBezTo>
                    <a:pt x="608820" y="30366"/>
                    <a:pt x="704991" y="57998"/>
                    <a:pt x="708325" y="190720"/>
                  </a:cubicBezTo>
                  <a:cubicBezTo>
                    <a:pt x="779167" y="209971"/>
                    <a:pt x="844288" y="277324"/>
                    <a:pt x="776421" y="402682"/>
                  </a:cubicBezTo>
                  <a:close/>
                </a:path>
              </a:pathLst>
            </a:custGeom>
            <a:solidFill>
              <a:srgbClr val="FFEDD1"/>
            </a:solidFill>
            <a:ln cap="flat" w="4300">
              <a:solidFill>
                <a:srgbClr val="4486B1"/>
              </a:solidFill>
              <a:round/>
            </a:ln>
          </p:spPr>
          <p:txBody>
            <a:bodyPr tIns="0" wrap="square" rIns="0" anchor="ctr" rtlCol="0" bIns="22500" lIns="0"/>
            <a:lstStyle/>
            <a:p>
              <a:pPr algn="ctr">
                <a:lnSpc>
                  <a:spcPct val="100000"/>
                </a:lnSpc>
              </a:pPr>
              <a:r>
                <a:rPr b="1" sz="516">
                  <a:solidFill>
                    <a:srgbClr val="FF5500"/>
                  </a:solidFill>
                  <a:latin typeface="Arial"/>
                </a:rPr>
                <a:t>Healthcare and safety throughout the EU</a:t>
              </a:r>
            </a:p>
          </p:txBody>
        </p:sp>
        <p:sp>
          <p:nvSpPr>
            <p:cNvPr id="140" name="MainTopic"/>
            <p:cNvSpPr/>
            <p:nvPr/>
          </p:nvSpPr>
          <p:spPr>
            <a:xfrm>
              <a:off x="7165895" y="4530597"/>
              <a:ext cx="784151" cy="784151"/>
            </a:xfrm>
            <a:custGeom>
              <a:avLst/>
              <a:gdLst>
                <a:gd name="rtl" fmla="*/ 73184 w 784151"/>
                <a:gd name="rtt" fmla="*/ 307796 h 784151"/>
                <a:gd name="rtr" fmla="*/ 709248 w 784151"/>
                <a:gd name="rtb" fmla="*/ 479796 h 784151"/>
              </a:gdLst>
              <a:ahLst/>
              <a:cxnLst/>
              <a:rect l="rtl" r="rtr" b="rtb" t="rtt"/>
              <a:pathLst>
                <a:path w="784151" h="784151">
                  <a:moveTo>
                    <a:pt x="755970" y="392076"/>
                  </a:moveTo>
                  <a:cubicBezTo>
                    <a:pt x="792644" y="454032"/>
                    <a:pt x="817125" y="565864"/>
                    <a:pt x="673000" y="596987"/>
                  </a:cubicBezTo>
                  <a:cubicBezTo>
                    <a:pt x="673286" y="714972"/>
                    <a:pt x="599835" y="752249"/>
                    <a:pt x="496403" y="724269"/>
                  </a:cubicBezTo>
                  <a:cubicBezTo>
                    <a:pt x="390195" y="831906"/>
                    <a:pt x="306033" y="770632"/>
                    <a:pt x="272104" y="724269"/>
                  </a:cubicBezTo>
                  <a:cubicBezTo>
                    <a:pt x="111185" y="765015"/>
                    <a:pt x="96903" y="623056"/>
                    <a:pt x="98589" y="597436"/>
                  </a:cubicBezTo>
                  <a:cubicBezTo>
                    <a:pt x="-29085" y="545438"/>
                    <a:pt x="-11743" y="457097"/>
                    <a:pt x="33910" y="392076"/>
                  </a:cubicBezTo>
                  <a:cubicBezTo>
                    <a:pt x="-38776" y="264584"/>
                    <a:pt x="28553" y="204838"/>
                    <a:pt x="107611" y="185696"/>
                  </a:cubicBezTo>
                  <a:cubicBezTo>
                    <a:pt x="95372" y="55219"/>
                    <a:pt x="195347" y="32751"/>
                    <a:pt x="283362" y="58732"/>
                  </a:cubicBezTo>
                  <a:cubicBezTo>
                    <a:pt x="298042" y="39710"/>
                    <a:pt x="397530" y="-63335"/>
                    <a:pt x="496403" y="58732"/>
                  </a:cubicBezTo>
                  <a:cubicBezTo>
                    <a:pt x="592784" y="29567"/>
                    <a:pt x="686422" y="56470"/>
                    <a:pt x="689667" y="185696"/>
                  </a:cubicBezTo>
                  <a:cubicBezTo>
                    <a:pt x="758644" y="204441"/>
                    <a:pt x="822049" y="270019"/>
                    <a:pt x="755970" y="392076"/>
                  </a:cubicBezTo>
                  <a:close/>
                </a:path>
              </a:pathLst>
            </a:custGeom>
            <a:solidFill>
              <a:srgbClr val="FFEDD1"/>
            </a:solidFill>
            <a:ln cap="flat" w="4300">
              <a:solidFill>
                <a:srgbClr val="4486B1"/>
              </a:solidFill>
              <a:round/>
            </a:ln>
          </p:spPr>
          <p:txBody>
            <a:bodyPr tIns="0" wrap="square" rIns="0" anchor="ctr" rtlCol="0" bIns="22500" lIns="0"/>
            <a:lstStyle/>
            <a:p>
              <a:pPr algn="ctr">
                <a:lnSpc>
                  <a:spcPct val="100000"/>
                </a:lnSpc>
              </a:pPr>
              <a:r>
                <a:rPr b="1" sz="516">
                  <a:solidFill>
                    <a:srgbClr val="A7543E"/>
                  </a:solidFill>
                  <a:latin typeface="Arial"/>
                </a:rPr>
                <a:t>Consumer rights in the EU</a:t>
              </a:r>
            </a:p>
          </p:txBody>
        </p:sp>
        <p:sp>
          <p:nvSpPr>
            <p:cNvPr id="142" name="MainTopic"/>
            <p:cNvSpPr/>
            <p:nvPr/>
          </p:nvSpPr>
          <p:spPr>
            <a:xfrm>
              <a:off x="1342374" y="4455569"/>
              <a:ext cx="805209" cy="805209"/>
            </a:xfrm>
            <a:custGeom>
              <a:avLst/>
              <a:gdLst>
                <a:gd name="rtl" fmla="*/ 91237 w 805209"/>
                <a:gd name="rtt" fmla="*/ 281774 h 805209"/>
                <a:gd name="rtr" fmla="*/ 712251 w 805209"/>
                <a:gd name="rtb" fmla="*/ 526874 h 805209"/>
              </a:gdLst>
              <a:ahLst/>
              <a:cxnLst/>
              <a:rect l="rtl" r="rtr" b="rtb" t="rtt"/>
              <a:pathLst>
                <a:path w="805209" h="805209">
                  <a:moveTo>
                    <a:pt x="776270" y="402604"/>
                  </a:moveTo>
                  <a:cubicBezTo>
                    <a:pt x="813929" y="466225"/>
                    <a:pt x="839068" y="581059"/>
                    <a:pt x="691073" y="613018"/>
                  </a:cubicBezTo>
                  <a:cubicBezTo>
                    <a:pt x="691366" y="734171"/>
                    <a:pt x="615943" y="772449"/>
                    <a:pt x="509733" y="743718"/>
                  </a:cubicBezTo>
                  <a:cubicBezTo>
                    <a:pt x="400673" y="854246"/>
                    <a:pt x="314251" y="791326"/>
                    <a:pt x="279411" y="743718"/>
                  </a:cubicBezTo>
                  <a:cubicBezTo>
                    <a:pt x="114171" y="785558"/>
                    <a:pt x="99505" y="639787"/>
                    <a:pt x="101236" y="613480"/>
                  </a:cubicBezTo>
                  <a:cubicBezTo>
                    <a:pt x="-29866" y="560085"/>
                    <a:pt x="-12058" y="469371"/>
                    <a:pt x="34820" y="402604"/>
                  </a:cubicBezTo>
                  <a:cubicBezTo>
                    <a:pt x="-39818" y="271689"/>
                    <a:pt x="29320" y="210338"/>
                    <a:pt x="110501" y="190683"/>
                  </a:cubicBezTo>
                  <a:cubicBezTo>
                    <a:pt x="97933" y="56702"/>
                    <a:pt x="200593" y="33630"/>
                    <a:pt x="290972" y="60309"/>
                  </a:cubicBezTo>
                  <a:cubicBezTo>
                    <a:pt x="306045" y="40776"/>
                    <a:pt x="408205" y="-65036"/>
                    <a:pt x="509733" y="60309"/>
                  </a:cubicBezTo>
                  <a:cubicBezTo>
                    <a:pt x="608702" y="30361"/>
                    <a:pt x="704855" y="57987"/>
                    <a:pt x="708187" y="190683"/>
                  </a:cubicBezTo>
                  <a:cubicBezTo>
                    <a:pt x="779016" y="209931"/>
                    <a:pt x="844124" y="277270"/>
                    <a:pt x="776270" y="402604"/>
                  </a:cubicBezTo>
                  <a:close/>
                </a:path>
              </a:pathLst>
            </a:custGeom>
            <a:solidFill>
              <a:srgbClr val="FFEDD1"/>
            </a:solidFill>
            <a:ln cap="flat" w="4300">
              <a:solidFill>
                <a:srgbClr val="4486B1"/>
              </a:solidFill>
              <a:round/>
            </a:ln>
          </p:spPr>
          <p:txBody>
            <a:bodyPr tIns="0" wrap="square" rIns="0" anchor="ctr" rtlCol="0" bIns="22500" lIns="0"/>
            <a:lstStyle/>
            <a:p>
              <a:pPr algn="ctr">
                <a:lnSpc>
                  <a:spcPct val="100000"/>
                </a:lnSpc>
              </a:pPr>
              <a:r>
                <a:rPr sz="516">
                  <a:solidFill>
                    <a:srgbClr val="FF5500"/>
                  </a:solidFill>
                  <a:latin typeface="Arial"/>
                </a:rPr>
                <a:t>Quality telecommunications in the EU</a:t>
              </a:r>
            </a:p>
          </p:txBody>
        </p:sp>
        <p:sp>
          <p:nvSpPr>
            <p:cNvPr id="145" name="MainTopic"/>
            <p:cNvSpPr/>
            <p:nvPr/>
          </p:nvSpPr>
          <p:spPr>
            <a:xfrm>
              <a:off x="1280957" y="2491266"/>
              <a:ext cx="866626" cy="866626"/>
            </a:xfrm>
            <a:custGeom>
              <a:avLst/>
              <a:gdLst>
                <a:gd name="rtl" fmla="*/ 92115 w 866626"/>
                <a:gd name="rtt" fmla="*/ 312483 h 866626"/>
                <a:gd name="rtr" fmla="*/ 772791 w 866626"/>
                <a:gd name="rtb" fmla="*/ 557583 h 866626"/>
              </a:gdLst>
              <a:ahLst/>
              <a:cxnLst/>
              <a:rect l="rtl" r="rtr" b="rtb" t="rtt"/>
              <a:pathLst>
                <a:path w="866626" h="866626">
                  <a:moveTo>
                    <a:pt x="835480" y="433313"/>
                  </a:moveTo>
                  <a:cubicBezTo>
                    <a:pt x="876011" y="501786"/>
                    <a:pt x="903067" y="625380"/>
                    <a:pt x="743784" y="659776"/>
                  </a:cubicBezTo>
                  <a:cubicBezTo>
                    <a:pt x="744100" y="790170"/>
                    <a:pt x="662924" y="831368"/>
                    <a:pt x="548613" y="800445"/>
                  </a:cubicBezTo>
                  <a:cubicBezTo>
                    <a:pt x="431235" y="919403"/>
                    <a:pt x="338221" y="851684"/>
                    <a:pt x="300723" y="800445"/>
                  </a:cubicBezTo>
                  <a:cubicBezTo>
                    <a:pt x="122879" y="845477"/>
                    <a:pt x="107095" y="688587"/>
                    <a:pt x="108958" y="660273"/>
                  </a:cubicBezTo>
                  <a:cubicBezTo>
                    <a:pt x="-32144" y="602805"/>
                    <a:pt x="-12978" y="505173"/>
                    <a:pt x="37476" y="433313"/>
                  </a:cubicBezTo>
                  <a:cubicBezTo>
                    <a:pt x="-42855" y="292412"/>
                    <a:pt x="31556" y="226382"/>
                    <a:pt x="118930" y="205227"/>
                  </a:cubicBezTo>
                  <a:cubicBezTo>
                    <a:pt x="105403" y="61027"/>
                    <a:pt x="215893" y="36195"/>
                    <a:pt x="313166" y="64909"/>
                  </a:cubicBezTo>
                  <a:cubicBezTo>
                    <a:pt x="329389" y="43887"/>
                    <a:pt x="439341" y="-69997"/>
                    <a:pt x="548613" y="64909"/>
                  </a:cubicBezTo>
                  <a:cubicBezTo>
                    <a:pt x="655131" y="32676"/>
                    <a:pt x="758617" y="62410"/>
                    <a:pt x="762204" y="205227"/>
                  </a:cubicBezTo>
                  <a:cubicBezTo>
                    <a:pt x="838435" y="225943"/>
                    <a:pt x="908510" y="298419"/>
                    <a:pt x="835480" y="433313"/>
                  </a:cubicBezTo>
                  <a:close/>
                </a:path>
              </a:pathLst>
            </a:custGeom>
            <a:solidFill>
              <a:srgbClr val="FFEDD1"/>
            </a:solidFill>
            <a:ln cap="flat" w="4300">
              <a:solidFill>
                <a:srgbClr val="4486B1"/>
              </a:solidFill>
              <a:round/>
            </a:ln>
          </p:spPr>
          <p:txBody>
            <a:bodyPr tIns="0" wrap="square" rIns="0" anchor="ctr" rtlCol="0" bIns="22500" lIns="0"/>
            <a:lstStyle/>
            <a:p>
              <a:pPr algn="ctr">
                <a:lnSpc>
                  <a:spcPct val="100000"/>
                </a:lnSpc>
              </a:pPr>
              <a:r>
                <a:rPr sz="516">
                  <a:solidFill>
                    <a:srgbClr val="FF5500"/>
                  </a:solidFill>
                  <a:latin typeface="Arial"/>
                </a:rPr>
                <a:t>A common currency in 19  EU countries: the euro</a:t>
              </a:r>
            </a:p>
          </p:txBody>
        </p:sp>
        <p:sp>
          <p:nvSpPr>
            <p:cNvPr id="147" name="MainTopic"/>
            <p:cNvSpPr/>
            <p:nvPr/>
          </p:nvSpPr>
          <p:spPr>
            <a:xfrm>
              <a:off x="1423327" y="1616599"/>
              <a:ext cx="724256" cy="724256"/>
            </a:xfrm>
            <a:custGeom>
              <a:avLst/>
              <a:gdLst>
                <a:gd name="rtl" fmla="*/ 72328 w 724256"/>
                <a:gd name="rtt" fmla="*/ 277848 h 724256"/>
                <a:gd name="rtr" fmla="*/ 650208 w 724256"/>
                <a:gd name="rtb" fmla="*/ 449848 h 724256"/>
              </a:gdLst>
              <a:ahLst/>
              <a:cxnLst/>
              <a:rect l="rtl" r="rtr" b="rtb" t="rtt"/>
              <a:pathLst>
                <a:path w="724256" h="724256">
                  <a:moveTo>
                    <a:pt x="698227" y="362128"/>
                  </a:moveTo>
                  <a:cubicBezTo>
                    <a:pt x="732099" y="419352"/>
                    <a:pt x="754711" y="522642"/>
                    <a:pt x="621595" y="551387"/>
                  </a:cubicBezTo>
                  <a:cubicBezTo>
                    <a:pt x="621858" y="660360"/>
                    <a:pt x="554018" y="694790"/>
                    <a:pt x="458486" y="668947"/>
                  </a:cubicBezTo>
                  <a:cubicBezTo>
                    <a:pt x="360391" y="768363"/>
                    <a:pt x="282657" y="711769"/>
                    <a:pt x="251320" y="668947"/>
                  </a:cubicBezTo>
                  <a:cubicBezTo>
                    <a:pt x="102692" y="706581"/>
                    <a:pt x="89501" y="575465"/>
                    <a:pt x="91058" y="551802"/>
                  </a:cubicBezTo>
                  <a:cubicBezTo>
                    <a:pt x="-26864" y="503776"/>
                    <a:pt x="-10846" y="422182"/>
                    <a:pt x="31320" y="362128"/>
                  </a:cubicBezTo>
                  <a:cubicBezTo>
                    <a:pt x="-35815" y="244374"/>
                    <a:pt x="26372" y="189191"/>
                    <a:pt x="99392" y="171512"/>
                  </a:cubicBezTo>
                  <a:cubicBezTo>
                    <a:pt x="88088" y="51001"/>
                    <a:pt x="180426" y="30249"/>
                    <a:pt x="261718" y="54246"/>
                  </a:cubicBezTo>
                  <a:cubicBezTo>
                    <a:pt x="275277" y="36677"/>
                    <a:pt x="367166" y="-58498"/>
                    <a:pt x="458486" y="54246"/>
                  </a:cubicBezTo>
                  <a:cubicBezTo>
                    <a:pt x="547505" y="27308"/>
                    <a:pt x="633991" y="52157"/>
                    <a:pt x="636989" y="171512"/>
                  </a:cubicBezTo>
                  <a:cubicBezTo>
                    <a:pt x="700696" y="188825"/>
                    <a:pt x="759259" y="249395"/>
                    <a:pt x="698227" y="362128"/>
                  </a:cubicBezTo>
                  <a:close/>
                </a:path>
              </a:pathLst>
            </a:custGeom>
            <a:solidFill>
              <a:srgbClr val="FFEDD1"/>
            </a:solidFill>
            <a:ln cap="flat" w="4300">
              <a:solidFill>
                <a:srgbClr val="4486B1"/>
              </a:solidFill>
              <a:round/>
            </a:ln>
          </p:spPr>
          <p:txBody>
            <a:bodyPr tIns="0" wrap="square" rIns="0" anchor="ctr" rtlCol="0" bIns="22500" lIns="0"/>
            <a:lstStyle/>
            <a:p>
              <a:pPr algn="ctr">
                <a:lnSpc>
                  <a:spcPct val="100000"/>
                </a:lnSpc>
              </a:pPr>
              <a:r>
                <a:rPr b="1" sz="516">
                  <a:solidFill>
                    <a:srgbClr val="FF5500"/>
                  </a:solidFill>
                  <a:latin typeface="Arial"/>
                </a:rPr>
                <a:t>EU funding in your region</a:t>
              </a:r>
            </a:p>
          </p:txBody>
        </p:sp>
        <p:grpSp>
          <p:nvGrpSpPr>
            <p:cNvPr id="166" name="Group 166"/>
            <p:cNvGrpSpPr/>
            <p:nvPr/>
          </p:nvGrpSpPr>
          <p:grpSpPr>
            <a:xfrm>
              <a:off x="89857" y="2482754"/>
              <a:ext cx="1075000" cy="883650"/>
              <a:chOff x="89857" y="2482754"/>
              <a:chExt cx="1075000" cy="883650"/>
            </a:xfrm>
          </p:grpSpPr>
          <p:sp>
            <p:nvSpPr>
              <p:cNvPr id="149" name="SubTopic"/>
              <p:cNvSpPr/>
              <p:nvPr/>
            </p:nvSpPr>
            <p:spPr>
              <a:xfrm>
                <a:off x="89857" y="2482754"/>
                <a:ext cx="1075000" cy="883650"/>
              </a:xfrm>
              <a:custGeom>
                <a:avLst/>
                <a:gdLst/>
                <a:ahLst/>
                <a:cxnLst/>
                <a:pathLst>
                  <a:path stroke="false" w="1075000" h="883650">
                    <a:moveTo>
                      <a:pt x="0" y="0"/>
                    </a:moveTo>
                    <a:lnTo>
                      <a:pt x="1075000" y="0"/>
                    </a:lnTo>
                    <a:lnTo>
                      <a:pt x="1075000" y="883650"/>
                    </a:lnTo>
                    <a:lnTo>
                      <a:pt x="0" y="883650"/>
                    </a:lnTo>
                    <a:lnTo>
                      <a:pt x="0" y="0"/>
                    </a:lnTo>
                    <a:close/>
                  </a:path>
                  <a:path fill="none" w="1075000" h="883650">
                    <a:moveTo>
                      <a:pt x="0" y="883650"/>
                    </a:moveTo>
                    <a:lnTo>
                      <a:pt x="1075000" y="883650"/>
                    </a:lnTo>
                  </a:path>
                </a:pathLst>
              </a:custGeom>
              <a:noFill/>
              <a:ln cap="flat" w="4300">
                <a:solidFill>
                  <a:srgbClr val="4486B1"/>
                </a:solidFill>
                <a:round/>
              </a:ln>
            </p:spPr>
          </p:sp>
          <p:pic>
            <p:nvPicPr>
              <p:cNvPr id="151" name="Image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957" y="2494579"/>
                <a:ext cx="860000" cy="860000"/>
              </a:xfrm>
              <a:prstGeom prst="rect">
                <a:avLst/>
              </a:prstGeom>
            </p:spPr>
          </p:pic>
          <p:sp>
            <p:nvSpPr>
              <p:cNvPr id="167" name="Text 167"/>
              <p:cNvSpPr txBox="1"/>
              <p:nvPr/>
            </p:nvSpPr>
            <p:spPr>
              <a:xfrm>
                <a:off x="988557" y="2857069"/>
                <a:ext cx="146200" cy="137600"/>
              </a:xfrm>
              <a:prstGeom prst="rect">
                <a:avLst/>
              </a:prstGeom>
              <a:noFill/>
            </p:spPr>
            <p:txBody>
              <a:bodyPr tIns="0" wrap="square" rIns="0" anchor="ctr" rtlCol="0" bIns="22500" lIns="0"/>
              <a:lstStyle/>
              <a:p>
                <a:pPr algn="ctr"/>
                <a:r>
                  <a:rPr sz="430">
                    <a:solidFill>
                      <a:srgbClr val="303030"/>
                    </a:solidFill>
                    <a:latin typeface="Arial"/>
                  </a:rPr>
                  <a:t>Sub Topic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����??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���� Light" panose="020F0302020204030204"/>
        <a:ea typeface=""/>
        <a:cs typeface=""/>
        <a:font script="Jpan" typeface="�Υ����å� Light"/>
        <a:font script="Hang" typeface="?? ??"/>
        <a:font script="Hans" typeface="���� Light"/>
        <a:font script="Hant" typeface="�¼����w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����" panose="020F0502020204030204"/>
        <a:ea typeface=""/>
        <a:cs typeface=""/>
        <a:font script="Jpan" typeface="�Υ����å�"/>
        <a:font script="Hang" typeface="?? ??"/>
        <a:font script="Hans" typeface="����"/>
        <a:font script="Hant" typeface="�¼����w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0</PresentationFormat>
  <Paragraphs>0</Paragraphs>
  <Slides>1</Slides>
  <Notes>0</Notes>
  <HiddenSlides>0</HiddenSlides>
  <MMClips>0</MMClips>
  <ScaleCrop>false</ScaleCrop>
  <HeadingPairs>
    <vt:vector baseType="variant" size="4">
      <vt:variant>
        <vt:lpstr>Topic</vt:lpstr>
      </vt:variant>
      <vt:variant>
        <vt:i4>1</vt:i4>
      </vt:variant>
      <vt:variant>
        <vt:lpstr>Slide Title</vt:lpstr>
      </vt:variant>
      <vt:variant>
        <vt:i4>1</vt:i4>
      </vt:variant>
    </vt:vector>
  </HeadingPairs>
  <TitlesOfParts>
    <vt:vector baseType="lpstr" size="2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dcterms="http://purl.org/dc/terms/" xmlns:cp="http://schemas.openxmlformats.org/package/2006/metadata/core-properties" xmlns:dc="http://purl.org/dc/elements/1.1/" xmlns:xsi="http://www.w3.org/2001/XMLSchema-instance" xmlns:dcmitype="http://purl.org/dc/dcmitype/">
  <dc:title>PowerPoint Presentation</dc:title>
  <dc:creator>user</dc:creator>
  <cp:lastModifiedBy>user</cp:lastModifiedBy>
  <cp:revision>1</cp:revision>
  <dcterms:created xsi:type="dcterms:W3CDTF">2018-11-16T21:41:02Z</dcterms:created>
  <dcterms:modified xsi:type="dcterms:W3CDTF">2018-11-16T21:41:02Z</dcterms:modified>
</cp:coreProperties>
</file>