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38" autoAdjust="0"/>
    <p:restoredTop sz="94660"/>
  </p:normalViewPr>
  <p:slideViewPr>
    <p:cSldViewPr>
      <p:cViewPr>
        <p:scale>
          <a:sx n="81" d="100"/>
          <a:sy n="81" d="100"/>
        </p:scale>
        <p:origin x="-82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7B0D4-798A-41EC-A852-6A6A1ED54E24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8FB5-2E6D-489A-8B8E-35008D7BE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65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két utóbbi intézmény módosíthatja a tervezetet, ha pedig nem értenek egyet vele, kompromisszumos megoldást kell kidolgozniuk.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18FB5-2E6D-489A-8B8E-35008D7BE33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59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2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53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975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4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8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4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4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22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0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71D8-5466-4149-9C95-B1CBCEE9B7DF}" type="datetimeFigureOut">
              <a:rPr lang="hu-HU" smtClean="0"/>
              <a:t>2019.02.13.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5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3667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4800" b="1" dirty="0"/>
              <a:t>B</a:t>
            </a:r>
            <a:r>
              <a:rPr lang="en-US" sz="4800" b="1" dirty="0" err="1" smtClean="0"/>
              <a:t>udget</a:t>
            </a:r>
            <a:r>
              <a:rPr lang="hu-HU" sz="4800" b="1" dirty="0" smtClean="0"/>
              <a:t>ing </a:t>
            </a:r>
            <a:r>
              <a:rPr lang="hu-HU" sz="4800" b="1" dirty="0" err="1" smtClean="0"/>
              <a:t>in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the</a:t>
            </a:r>
            <a:r>
              <a:rPr lang="hu-HU" sz="4800" b="1" dirty="0" smtClean="0"/>
              <a:t> European Union</a:t>
            </a:r>
            <a:endParaRPr lang="en-US" sz="48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34" y="0"/>
            <a:ext cx="2339752" cy="23397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9080"/>
            <a:ext cx="4158778" cy="23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EU </a:t>
            </a: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hu-HU" sz="4000" dirty="0" err="1" smtClean="0"/>
              <a:t>Defining</a:t>
            </a:r>
            <a:r>
              <a:rPr lang="hu-HU" sz="4000" dirty="0" smtClean="0"/>
              <a:t> </a:t>
            </a:r>
            <a:r>
              <a:rPr lang="hu-HU" sz="4000" dirty="0" err="1" smtClean="0"/>
              <a:t>limits</a:t>
            </a:r>
            <a:endParaRPr lang="hu-HU" sz="4000" dirty="0" smtClean="0"/>
          </a:p>
          <a:p>
            <a:pPr>
              <a:buClrTx/>
            </a:pPr>
            <a:r>
              <a:rPr lang="hu-HU" sz="4000" dirty="0" err="1" smtClean="0"/>
              <a:t>Determining</a:t>
            </a:r>
            <a:r>
              <a:rPr lang="hu-HU" sz="4000" dirty="0" smtClean="0"/>
              <a:t> </a:t>
            </a:r>
            <a:r>
              <a:rPr lang="en-US" sz="4000" dirty="0" smtClean="0"/>
              <a:t>upper limits</a:t>
            </a:r>
          </a:p>
          <a:p>
            <a:pPr>
              <a:buClrTx/>
            </a:pPr>
            <a:r>
              <a:rPr lang="hu-HU" sz="4000" dirty="0" smtClean="0"/>
              <a:t>7 </a:t>
            </a:r>
            <a:r>
              <a:rPr lang="en-US" sz="4000" dirty="0" smtClean="0"/>
              <a:t>years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76581"/>
            <a:ext cx="2411760" cy="322092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" y="4024601"/>
            <a:ext cx="4488692" cy="252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Planning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/>
          </a:bodyPr>
          <a:lstStyle/>
          <a:p>
            <a:pPr>
              <a:buClrTx/>
              <a:tabLst>
                <a:tab pos="3671888" algn="l"/>
              </a:tabLst>
            </a:pPr>
            <a:r>
              <a:rPr lang="en-US" dirty="0" smtClean="0"/>
              <a:t>Commission</a:t>
            </a:r>
            <a:r>
              <a:rPr lang="hu-HU" dirty="0" smtClean="0"/>
              <a:t> 	  </a:t>
            </a:r>
            <a:r>
              <a:rPr lang="en-US" dirty="0" smtClean="0"/>
              <a:t>Council</a:t>
            </a:r>
            <a:r>
              <a:rPr lang="hu-HU" dirty="0" smtClean="0"/>
              <a:t> and</a:t>
            </a:r>
            <a:r>
              <a:rPr lang="hu-HU" dirty="0"/>
              <a:t> </a:t>
            </a:r>
            <a:r>
              <a:rPr lang="hu-HU" dirty="0"/>
              <a:t>P</a:t>
            </a:r>
            <a:r>
              <a:rPr lang="en-US" dirty="0" err="1" smtClean="0"/>
              <a:t>arliament</a:t>
            </a:r>
            <a:r>
              <a:rPr lang="en-US" dirty="0" smtClean="0"/>
              <a:t>.</a:t>
            </a:r>
          </a:p>
          <a:p>
            <a:pPr>
              <a:buClrTx/>
            </a:pPr>
            <a:r>
              <a:rPr lang="en-US" dirty="0" smtClean="0"/>
              <a:t>annual budget determination :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smtClean="0"/>
              <a:t>the </a:t>
            </a:r>
            <a:r>
              <a:rPr lang="en-US" dirty="0" smtClean="0"/>
              <a:t>previously accepted amounts.</a:t>
            </a:r>
          </a:p>
          <a:p>
            <a:pPr>
              <a:buClrTx/>
            </a:pPr>
            <a:r>
              <a:rPr lang="en-US" dirty="0" smtClean="0"/>
              <a:t> </a:t>
            </a:r>
            <a:r>
              <a:rPr lang="hu-HU" dirty="0" smtClean="0"/>
              <a:t>m</a:t>
            </a:r>
            <a:r>
              <a:rPr lang="en-US" dirty="0" err="1" smtClean="0"/>
              <a:t>ultiannual</a:t>
            </a:r>
            <a:r>
              <a:rPr lang="en-US" dirty="0" smtClean="0"/>
              <a:t> </a:t>
            </a:r>
            <a:r>
              <a:rPr lang="hu-HU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hu-HU" dirty="0" err="1" smtClean="0"/>
              <a:t>limits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21088"/>
            <a:ext cx="3662550" cy="2479398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3091919" y="2028701"/>
            <a:ext cx="12150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291037" y="1659603"/>
            <a:ext cx="12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draft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4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r>
              <a:rPr lang="hu-HU" dirty="0" smtClean="0"/>
              <a:t>ing</a:t>
            </a:r>
            <a:r>
              <a:rPr lang="en-US" dirty="0" smtClean="0"/>
              <a:t>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Planning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/>
              <a:t>e</a:t>
            </a:r>
            <a:r>
              <a:rPr lang="en-US" dirty="0" err="1" smtClean="0"/>
              <a:t>xpenditure</a:t>
            </a:r>
            <a:r>
              <a:rPr lang="en-US" dirty="0" smtClean="0"/>
              <a:t> </a:t>
            </a:r>
            <a:r>
              <a:rPr lang="en-US" dirty="0"/>
              <a:t>by the institutions before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1 </a:t>
            </a:r>
            <a:r>
              <a:rPr lang="en-US" dirty="0"/>
              <a:t>July </a:t>
            </a:r>
            <a:r>
              <a:rPr lang="hu-HU" dirty="0" smtClean="0"/>
              <a:t>,            </a:t>
            </a:r>
            <a:r>
              <a:rPr lang="hu-HU" dirty="0" smtClean="0"/>
              <a:t>		</a:t>
            </a:r>
            <a:r>
              <a:rPr lang="hu-HU" dirty="0"/>
              <a:t>c</a:t>
            </a:r>
            <a:r>
              <a:rPr lang="en-US" dirty="0" smtClean="0"/>
              <a:t>omission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en-US" dirty="0" smtClean="0"/>
              <a:t>Council           	      the European Parliament </a:t>
            </a:r>
          </a:p>
          <a:p>
            <a:r>
              <a:rPr lang="en-US" dirty="0" smtClean="0"/>
              <a:t>Agreement or modifications</a:t>
            </a:r>
            <a:endParaRPr lang="en-US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788024" y="2495785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4788024" y="212645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</a:t>
            </a:r>
            <a:r>
              <a:rPr lang="hu-HU" dirty="0"/>
              <a:t> </a:t>
            </a:r>
            <a:r>
              <a:rPr lang="en-US" dirty="0" smtClean="0"/>
              <a:t>budget</a:t>
            </a:r>
            <a:endParaRPr lang="en-US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2215666" y="2995637"/>
            <a:ext cx="156424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455984" y="2612649"/>
            <a:ext cx="14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566" y="3783461"/>
            <a:ext cx="4641019" cy="308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smtClean="0"/>
              <a:t>Council and  European Parliament	      </a:t>
            </a:r>
            <a:r>
              <a:rPr lang="hu-HU" sz="2400" dirty="0" err="1" smtClean="0"/>
              <a:t>decision</a:t>
            </a: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/>
              <a:t>D</a:t>
            </a:r>
            <a:r>
              <a:rPr lang="en-US" sz="2400" dirty="0" smtClean="0"/>
              <a:t>raft</a:t>
            </a:r>
            <a:r>
              <a:rPr lang="en-US" sz="2400" dirty="0" smtClean="0"/>
              <a:t> budget	      Commission’s proposal</a:t>
            </a:r>
          </a:p>
          <a:p>
            <a:pPr marL="571500" indent="-457200">
              <a:buClrTx/>
              <a:buFont typeface="+mj-lt"/>
              <a:buAutoNum type="arabicPeriod"/>
            </a:pP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smtClean="0"/>
              <a:t>The Council 		 	  European Parliament 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err="1"/>
              <a:t>F</a:t>
            </a:r>
            <a:r>
              <a:rPr lang="hu-HU" sz="2400" dirty="0" err="1" smtClean="0"/>
              <a:t>inalizing</a:t>
            </a:r>
            <a:r>
              <a:rPr lang="hu-HU" sz="2400" dirty="0" smtClean="0"/>
              <a:t> </a:t>
            </a:r>
            <a:r>
              <a:rPr lang="hu-HU" sz="2400" dirty="0" err="1" smtClean="0"/>
              <a:t>within</a:t>
            </a:r>
            <a:r>
              <a:rPr lang="hu-HU" sz="2400" dirty="0" smtClean="0"/>
              <a:t> 14 </a:t>
            </a:r>
            <a:r>
              <a:rPr lang="hu-HU" sz="2400" dirty="0" err="1" smtClean="0"/>
              <a:t>days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/>
              <a:t>I</a:t>
            </a:r>
            <a:r>
              <a:rPr lang="en-US" sz="2400" smtClean="0"/>
              <a:t>f </a:t>
            </a:r>
            <a:r>
              <a:rPr lang="hu-HU" sz="2400" dirty="0" err="1" smtClean="0"/>
              <a:t>there</a:t>
            </a:r>
            <a:r>
              <a:rPr lang="hu-HU" sz="2400" dirty="0" smtClean="0"/>
              <a:t> is no </a:t>
            </a:r>
            <a:r>
              <a:rPr lang="en-US" sz="2400" dirty="0" smtClean="0"/>
              <a:t>agreement</a:t>
            </a:r>
            <a:r>
              <a:rPr lang="en-US" sz="2400" dirty="0" smtClean="0"/>
              <a:t>		</a:t>
            </a:r>
            <a:r>
              <a:rPr lang="en-US" sz="2400" dirty="0" smtClean="0"/>
              <a:t> </a:t>
            </a:r>
            <a:r>
              <a:rPr lang="en-US" sz="2400" dirty="0" smtClean="0"/>
              <a:t>new </a:t>
            </a:r>
            <a:r>
              <a:rPr lang="en-US" sz="2400" dirty="0" smtClean="0"/>
              <a:t>budget</a:t>
            </a:r>
            <a:r>
              <a:rPr lang="hu-HU" sz="2400" dirty="0" smtClean="0"/>
              <a:t>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5508104" y="18448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2735796" y="27089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2735796" y="3606419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2833383" y="3314031"/>
            <a:ext cx="234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/>
              <a:t>Decision</a:t>
            </a:r>
            <a:r>
              <a:rPr lang="hu-HU" sz="1600" dirty="0" smtClean="0"/>
              <a:t> </a:t>
            </a:r>
            <a:r>
              <a:rPr lang="hu-HU" sz="1600" dirty="0" err="1" smtClean="0"/>
              <a:t>as</a:t>
            </a:r>
            <a:r>
              <a:rPr lang="hu-HU" sz="1600" dirty="0" smtClean="0"/>
              <a:t> </a:t>
            </a:r>
            <a:r>
              <a:rPr lang="hu-HU" sz="1600" dirty="0" err="1" smtClean="0"/>
              <a:t>equal</a:t>
            </a:r>
            <a:r>
              <a:rPr lang="hu-HU" sz="1600" dirty="0" smtClean="0"/>
              <a:t> </a:t>
            </a:r>
            <a:r>
              <a:rPr lang="hu-HU" sz="1600" dirty="0" err="1" smtClean="0"/>
              <a:t>parties</a:t>
            </a:r>
            <a:r>
              <a:rPr lang="hu-HU" sz="1600" dirty="0" smtClean="0"/>
              <a:t> </a:t>
            </a:r>
            <a:endParaRPr lang="hu-HU" sz="1600" dirty="0"/>
          </a:p>
          <a:p>
            <a:endParaRPr lang="hu-HU" sz="1600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139951" y="4869160"/>
            <a:ext cx="97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67</Words>
  <Application>Microsoft Office PowerPoint</Application>
  <PresentationFormat>Diavetítés a képernyőre (4:3 oldalarány)</PresentationFormat>
  <Paragraphs>27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Budgeting in the European Union</vt:lpstr>
      <vt:lpstr>The EU budget</vt:lpstr>
      <vt:lpstr>Planning</vt:lpstr>
      <vt:lpstr>budgeting procedure</vt:lpstr>
      <vt:lpstr>acceptance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 költségvetés, elkészítése és elfogadásának folyamata</dc:title>
  <dc:creator>HP</dc:creator>
  <cp:lastModifiedBy>MSZÁgi</cp:lastModifiedBy>
  <cp:revision>39</cp:revision>
  <dcterms:created xsi:type="dcterms:W3CDTF">2018-11-13T17:50:38Z</dcterms:created>
  <dcterms:modified xsi:type="dcterms:W3CDTF">2019-02-13T16:42:50Z</dcterms:modified>
</cp:coreProperties>
</file>