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8" d="100"/>
          <a:sy n="78" d="100"/>
        </p:scale>
        <p:origin x="-420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ved=2ahUKEwiJpsa2s-veAhVP-6QKHU2HBZUQjRx6BAgBEAU&amp;url=https://www.hitelmindenkinek.hu/szemelyikolcson/&amp;psig=AOvVaw2BeqYV55rd_fsVrvQjtdXL&amp;ust=15430929685870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2008-as gazdaság válság okai, intézkedések az Európai Unióban</a:t>
            </a:r>
            <a:endParaRPr lang="hu-HU" sz="2800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4837">
            <a:off x="1284515" y="2243136"/>
            <a:ext cx="2590800" cy="17621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6048">
            <a:off x="5494907" y="2047580"/>
            <a:ext cx="2692652" cy="383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2008-2009-es gazdasági világválság, a legjelentősebbnek tartott gazdasági válság, mely az ezt megelőző globális pénzügyi válságból alakult ki. 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Ismertetés </a:t>
            </a:r>
            <a:endParaRPr lang="hu-HU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489" y="3513773"/>
            <a:ext cx="3791383" cy="252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3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78" y="3567792"/>
            <a:ext cx="3089378" cy="205958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cap="sm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Előzménye,okai</a:t>
            </a:r>
            <a:r>
              <a:rPr lang="hu-HU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i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amerikai másodlagos jelzáloghitel-válság . 2006 végén kiindult, változó intenzitású pénzügyi válság, hatása más országokra is kiterjedt.</a:t>
            </a:r>
          </a:p>
          <a:p>
            <a:r>
              <a:rPr lang="hu-HU" dirty="0" smtClean="0"/>
              <a:t>Több cég csődbe ment vagy versenytársaival egyesülnie kellett.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i="1" u="sng" dirty="0" smtClean="0"/>
              <a:t>Így került bele az Európai Unió is.</a:t>
            </a:r>
            <a:endParaRPr lang="hu-HU" i="1" u="sng" dirty="0"/>
          </a:p>
        </p:txBody>
      </p:sp>
      <p:sp>
        <p:nvSpPr>
          <p:cNvPr id="4" name="Lefelé nyíl 3"/>
          <p:cNvSpPr/>
          <p:nvPr/>
        </p:nvSpPr>
        <p:spPr>
          <a:xfrm>
            <a:off x="4738255" y="3441191"/>
            <a:ext cx="757381" cy="1472553"/>
          </a:xfrm>
          <a:prstGeom prst="downArrow">
            <a:avLst>
              <a:gd name="adj1" fmla="val 50000"/>
              <a:gd name="adj2" fmla="val 76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505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éptalálat a következőre: „kölcsön”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2290">
            <a:off x="542288" y="3860482"/>
            <a:ext cx="3352859" cy="233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hovisszanyerosszelloztetogep.hu/wp-content/uploads/2010/09/Fotolia_11720106_Subscription_XL-e12853349441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0" y="2630489"/>
            <a:ext cx="2996595" cy="299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i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Intézkedései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Pénzügyi stabilitás helyreállítása</a:t>
            </a:r>
            <a:r>
              <a:rPr lang="hu-HU" dirty="0" smtClean="0"/>
              <a:t> és kedvező feltételeket biztosítsanak a munkahelyteremtéshez</a:t>
            </a:r>
          </a:p>
          <a:p>
            <a:r>
              <a:rPr lang="hu-HU" b="1" dirty="0" smtClean="0"/>
              <a:t>Megtakarítások biztonságba való helyezése</a:t>
            </a:r>
          </a:p>
          <a:p>
            <a:r>
              <a:rPr lang="hu-HU" b="1" dirty="0" smtClean="0"/>
              <a:t>Megfizethető áron vehessenek fel</a:t>
            </a:r>
            <a:r>
              <a:rPr lang="hu-HU" dirty="0" smtClean="0"/>
              <a:t> a vállalkozások és a háztartások </a:t>
            </a:r>
            <a:r>
              <a:rPr lang="hu-HU" b="1" dirty="0" smtClean="0"/>
              <a:t>kölcsönt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500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94</Words>
  <Application>Microsoft Office PowerPoint</Application>
  <PresentationFormat>Egyéni</PresentationFormat>
  <Paragraphs>16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Fazetta</vt:lpstr>
      <vt:lpstr>A 2008-as gazdaság válság okai, intézkedések az Európai Unióban</vt:lpstr>
      <vt:lpstr>Ismertetés </vt:lpstr>
      <vt:lpstr>Előzménye,okai </vt:lpstr>
      <vt:lpstr>Intézkedései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2008-as gazdaság válság okai, intézkedések az Európai Unióban</dc:title>
  <dc:creator>Viki</dc:creator>
  <cp:lastModifiedBy>MSZÁgi</cp:lastModifiedBy>
  <cp:revision>10</cp:revision>
  <dcterms:created xsi:type="dcterms:W3CDTF">2018-11-23T18:48:19Z</dcterms:created>
  <dcterms:modified xsi:type="dcterms:W3CDTF">2019-01-31T17:12:48Z</dcterms:modified>
</cp:coreProperties>
</file>