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0F1D74E-512A-4C46-A9E4-70BDE3ED4A35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388824-4DEB-49E7-A68E-7DE81790118A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88824-4DEB-49E7-A68E-7DE81790118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0F1D74E-512A-4C46-A9E4-70BDE3ED4A35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388824-4DEB-49E7-A68E-7DE81790118A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388824-4DEB-49E7-A68E-7DE81790118A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388824-4DEB-49E7-A68E-7DE81790118A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0F1D74E-512A-4C46-A9E4-70BDE3ED4A35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388824-4DEB-49E7-A68E-7DE81790118A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0F1D74E-512A-4C46-A9E4-70BDE3ED4A35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388824-4DEB-49E7-A68E-7DE81790118A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388824-4DEB-49E7-A68E-7DE81790118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388824-4DEB-49E7-A68E-7DE81790118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D74E-512A-4C46-A9E4-70BDE3ED4A35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388824-4DEB-49E7-A68E-7DE81790118A}" type="slidenum">
              <a:rPr lang="hu-HU" smtClean="0"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0F1D74E-512A-4C46-A9E4-70BDE3ED4A35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388824-4DEB-49E7-A68E-7DE81790118A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F1D74E-512A-4C46-A9E4-70BDE3ED4A35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388824-4DEB-49E7-A68E-7DE81790118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Vám, mint fontos bevételi forrás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Dancsok Dorottya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Vám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Adó</a:t>
            </a:r>
          </a:p>
          <a:p>
            <a:r>
              <a:rPr lang="hu-HU" dirty="0" smtClean="0"/>
              <a:t>Határátlépés</a:t>
            </a:r>
          </a:p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 descr="otab_in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24944"/>
            <a:ext cx="5328593" cy="3061953"/>
          </a:xfrm>
          <a:prstGeom prst="rect">
            <a:avLst/>
          </a:prstGeom>
        </p:spPr>
      </p:pic>
      <p:cxnSp>
        <p:nvCxnSpPr>
          <p:cNvPr id="6" name="Egyenes összekötő nyíllal 5"/>
          <p:cNvCxnSpPr/>
          <p:nvPr/>
        </p:nvCxnSpPr>
        <p:spPr>
          <a:xfrm flipH="1">
            <a:off x="5436096" y="3429000"/>
            <a:ext cx="2088232" cy="36004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 rot="21037421">
            <a:off x="7522771" y="2834059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Áru</a:t>
            </a:r>
            <a:endParaRPr lang="hu-HU" sz="3200" dirty="0"/>
          </a:p>
        </p:txBody>
      </p:sp>
      <p:sp>
        <p:nvSpPr>
          <p:cNvPr id="11" name="Szövegdoboz 10"/>
          <p:cNvSpPr txBox="1"/>
          <p:nvPr/>
        </p:nvSpPr>
        <p:spPr>
          <a:xfrm rot="16722330">
            <a:off x="4588301" y="35248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STOP</a:t>
            </a:r>
            <a:endParaRPr lang="hu-HU" sz="2800" dirty="0"/>
          </a:p>
        </p:txBody>
      </p:sp>
      <p:pic>
        <p:nvPicPr>
          <p:cNvPr id="12" name="Kép 11" descr="custom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906846"/>
            <a:ext cx="1584176" cy="136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-0.24219 0.05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Eredete: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Ókori Görögország</a:t>
            </a:r>
          </a:p>
          <a:p>
            <a:r>
              <a:rPr lang="hu-HU" dirty="0" smtClean="0"/>
              <a:t>Kikötők, hidak, városkapuk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4" name="Kép 3" descr="690013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924944"/>
            <a:ext cx="3717940" cy="2955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Magyar eredet: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II. András és lánya</a:t>
            </a:r>
          </a:p>
          <a:p>
            <a:r>
              <a:rPr lang="hu-HU" dirty="0" smtClean="0"/>
              <a:t>Harmincad vám</a:t>
            </a:r>
          </a:p>
          <a:p>
            <a:r>
              <a:rPr lang="hu-HU" dirty="0" smtClean="0"/>
              <a:t>Károly Róbert</a:t>
            </a:r>
          </a:p>
          <a:p>
            <a:endParaRPr lang="hu-HU" dirty="0"/>
          </a:p>
        </p:txBody>
      </p:sp>
      <p:pic>
        <p:nvPicPr>
          <p:cNvPr id="4" name="Kép 3" descr="Andrew_II_(Chronica_Hungarorum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556792"/>
            <a:ext cx="2304256" cy="2611490"/>
          </a:xfrm>
          <a:prstGeom prst="rect">
            <a:avLst/>
          </a:prstGeom>
        </p:spPr>
      </p:pic>
      <p:cxnSp>
        <p:nvCxnSpPr>
          <p:cNvPr id="6" name="Egyenes összekötő nyíllal 5"/>
          <p:cNvCxnSpPr/>
          <p:nvPr/>
        </p:nvCxnSpPr>
        <p:spPr>
          <a:xfrm>
            <a:off x="3851920" y="1988840"/>
            <a:ext cx="1080120" cy="21602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6" descr="letölté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717032"/>
            <a:ext cx="2676892" cy="2811348"/>
          </a:xfrm>
          <a:prstGeom prst="rect">
            <a:avLst/>
          </a:prstGeom>
        </p:spPr>
      </p:pic>
      <p:pic>
        <p:nvPicPr>
          <p:cNvPr id="8" name="Kép 7" descr="letölté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4437112"/>
            <a:ext cx="4002141" cy="1814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Vám fajtái: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Védő vám</a:t>
            </a:r>
          </a:p>
          <a:p>
            <a:r>
              <a:rPr lang="hu-HU" dirty="0" smtClean="0"/>
              <a:t>Fiskális vám</a:t>
            </a:r>
          </a:p>
          <a:p>
            <a:r>
              <a:rPr lang="hu-HU" dirty="0" smtClean="0"/>
              <a:t>Fontos bevétel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996952"/>
            <a:ext cx="5400600" cy="366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Eu-ban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Schengen</a:t>
            </a:r>
          </a:p>
          <a:p>
            <a:r>
              <a:rPr lang="hu-HU" dirty="0" smtClean="0"/>
              <a:t>Határok </a:t>
            </a:r>
            <a:endParaRPr lang="hu-HU" dirty="0"/>
          </a:p>
        </p:txBody>
      </p:sp>
      <p:pic>
        <p:nvPicPr>
          <p:cNvPr id="4" name="Kép 3" descr="20180223PHT98530_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132856"/>
            <a:ext cx="5915874" cy="39456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1331640" y="1556792"/>
            <a:ext cx="6477000" cy="1828800"/>
          </a:xfrm>
        </p:spPr>
        <p:txBody>
          <a:bodyPr/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53</Words>
  <Application>Microsoft Office PowerPoint</Application>
  <PresentationFormat>Diavetítés a képernyőre (4:3 oldalarány)</PresentationFormat>
  <Paragraphs>25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Medián</vt:lpstr>
      <vt:lpstr>Vám, mint fontos bevételi forrás</vt:lpstr>
      <vt:lpstr>Vám</vt:lpstr>
      <vt:lpstr>Eredete:</vt:lpstr>
      <vt:lpstr>Magyar eredet:</vt:lpstr>
      <vt:lpstr>Vám fajtái:</vt:lpstr>
      <vt:lpstr>Az Eu-ban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Vám, mint fontos bevételi forrás</dc:title>
  <dc:creator>NAGY endre</dc:creator>
  <cp:lastModifiedBy>MSZÁgi</cp:lastModifiedBy>
  <cp:revision>7</cp:revision>
  <dcterms:created xsi:type="dcterms:W3CDTF">2018-12-18T16:30:58Z</dcterms:created>
  <dcterms:modified xsi:type="dcterms:W3CDTF">2019-01-04T16:28:27Z</dcterms:modified>
</cp:coreProperties>
</file>