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85" d="100"/>
          <a:sy n="85" d="100"/>
        </p:scale>
        <p:origin x="-102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806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095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73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554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39201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021449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15781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210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56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26860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41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E92C779-9771-4C2F-82D3-39374729ADF2}" type="datetimeFigureOut">
              <a:rPr lang="hu-HU" smtClean="0"/>
              <a:t>2019.01.14.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9155A7-2B60-442A-AD82-9A9E37D54820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903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The purpose and conditions of the introduction of the euro</a:t>
            </a:r>
            <a:endParaRPr lang="hu-HU" sz="8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Made </a:t>
            </a:r>
            <a:r>
              <a:rPr lang="hu-HU" dirty="0" err="1"/>
              <a:t>by</a:t>
            </a:r>
            <a:r>
              <a:rPr lang="hu-HU" dirty="0"/>
              <a:t> : Morvai Regina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2096" y="137160"/>
            <a:ext cx="829056" cy="51816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0741152" y="211574"/>
            <a:ext cx="95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Erasmus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006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693664" y="361742"/>
            <a:ext cx="1670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Euró</a:t>
            </a:r>
            <a:endParaRPr lang="hu-H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104399" y="1127022"/>
            <a:ext cx="95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2002.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840480" y="1843671"/>
            <a:ext cx="1316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8 </a:t>
            </a:r>
            <a:r>
              <a:rPr lang="hu-HU" dirty="0" err="1" smtClean="0"/>
              <a:t>coin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945755" y="1453173"/>
            <a:ext cx="84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Sign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0145" y="940832"/>
            <a:ext cx="2734056" cy="273405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27" y="2307860"/>
            <a:ext cx="3008353" cy="3224046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6079236" y="2435400"/>
            <a:ext cx="203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7 </a:t>
            </a:r>
            <a:r>
              <a:rPr lang="hu-HU" dirty="0" err="1" smtClean="0"/>
              <a:t>banknotes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309" y="3078897"/>
            <a:ext cx="4303014" cy="2467678"/>
          </a:xfrm>
          <a:prstGeom prst="rect">
            <a:avLst/>
          </a:prstGeom>
        </p:spPr>
      </p:pic>
      <p:cxnSp>
        <p:nvCxnSpPr>
          <p:cNvPr id="13" name="Egyenes összekötő 12"/>
          <p:cNvCxnSpPr/>
          <p:nvPr/>
        </p:nvCxnSpPr>
        <p:spPr>
          <a:xfrm flipH="1">
            <a:off x="3840480" y="975360"/>
            <a:ext cx="1719072" cy="309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H="1">
            <a:off x="5071872" y="1296016"/>
            <a:ext cx="794004" cy="547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6528816" y="1311688"/>
            <a:ext cx="103632" cy="1123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097268" y="1127022"/>
            <a:ext cx="864108" cy="4424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8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438400" y="33528"/>
            <a:ext cx="8119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Purpose</a:t>
            </a:r>
            <a:r>
              <a:rPr lang="hu-H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hu-H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hu-H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u-H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  <a:endParaRPr lang="hu-H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Lekerekített téglalapbuborék 2"/>
          <p:cNvSpPr/>
          <p:nvPr/>
        </p:nvSpPr>
        <p:spPr>
          <a:xfrm>
            <a:off x="1158240" y="1463040"/>
            <a:ext cx="2340864" cy="512064"/>
          </a:xfrm>
          <a:prstGeom prst="wedgeRoundRectCallout">
            <a:avLst>
              <a:gd name="adj1" fmla="val 81771"/>
              <a:gd name="adj2" fmla="val -170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prices</a:t>
            </a:r>
            <a:endParaRPr lang="hu-HU" dirty="0"/>
          </a:p>
        </p:txBody>
      </p:sp>
      <p:sp>
        <p:nvSpPr>
          <p:cNvPr id="4" name="Lekerekített téglalapbuborék 3"/>
          <p:cNvSpPr/>
          <p:nvPr/>
        </p:nvSpPr>
        <p:spPr>
          <a:xfrm>
            <a:off x="1658112" y="2779776"/>
            <a:ext cx="2999232" cy="914400"/>
          </a:xfrm>
          <a:prstGeom prst="wedgeRoundRectCallout">
            <a:avLst>
              <a:gd name="adj1" fmla="val 68192"/>
              <a:gd name="adj2" fmla="val -246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More </a:t>
            </a:r>
            <a:r>
              <a:rPr lang="hu-HU" dirty="0" err="1" smtClean="0"/>
              <a:t>options</a:t>
            </a:r>
            <a:endParaRPr lang="hu-HU" dirty="0"/>
          </a:p>
        </p:txBody>
      </p:sp>
      <p:sp>
        <p:nvSpPr>
          <p:cNvPr id="5" name="Lekerekített téglalapbuborék 4"/>
          <p:cNvSpPr/>
          <p:nvPr/>
        </p:nvSpPr>
        <p:spPr>
          <a:xfrm>
            <a:off x="2779776" y="4454759"/>
            <a:ext cx="3243072" cy="682752"/>
          </a:xfrm>
          <a:prstGeom prst="wedgeRoundRectCallout">
            <a:avLst>
              <a:gd name="adj1" fmla="val 45333"/>
              <a:gd name="adj2" fmla="val -5504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Economic</a:t>
            </a:r>
            <a:r>
              <a:rPr lang="hu-HU" dirty="0" smtClean="0"/>
              <a:t> </a:t>
            </a:r>
            <a:r>
              <a:rPr lang="hu-HU" dirty="0" err="1" smtClean="0"/>
              <a:t>stability</a:t>
            </a:r>
            <a:endParaRPr lang="hu-HU" dirty="0"/>
          </a:p>
        </p:txBody>
      </p:sp>
      <p:sp>
        <p:nvSpPr>
          <p:cNvPr id="6" name="Lekerekített téglalapbuborék 5"/>
          <p:cNvSpPr/>
          <p:nvPr/>
        </p:nvSpPr>
        <p:spPr>
          <a:xfrm>
            <a:off x="6650736" y="4436471"/>
            <a:ext cx="2791968" cy="719328"/>
          </a:xfrm>
          <a:prstGeom prst="wedgeRoundRectCallout">
            <a:avLst>
              <a:gd name="adj1" fmla="val -47907"/>
              <a:gd name="adj2" fmla="val -5273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More </a:t>
            </a:r>
            <a:r>
              <a:rPr lang="hu-HU" dirty="0" err="1" smtClean="0"/>
              <a:t>integrated</a:t>
            </a:r>
            <a:r>
              <a:rPr lang="hu-HU" dirty="0" smtClean="0"/>
              <a:t> </a:t>
            </a:r>
            <a:r>
              <a:rPr lang="hu-HU" dirty="0" err="1" smtClean="0"/>
              <a:t>financial</a:t>
            </a:r>
            <a:r>
              <a:rPr lang="hu-HU" dirty="0" smtClean="0"/>
              <a:t> </a:t>
            </a:r>
            <a:r>
              <a:rPr lang="hu-HU" dirty="0" err="1" smtClean="0"/>
              <a:t>markets</a:t>
            </a:r>
            <a:endParaRPr lang="hu-HU" dirty="0"/>
          </a:p>
        </p:txBody>
      </p:sp>
      <p:sp>
        <p:nvSpPr>
          <p:cNvPr id="7" name="Lekerekített téglalapbuborék 6"/>
          <p:cNvSpPr/>
          <p:nvPr/>
        </p:nvSpPr>
        <p:spPr>
          <a:xfrm>
            <a:off x="9119616" y="1255776"/>
            <a:ext cx="2462784" cy="719328"/>
          </a:xfrm>
          <a:prstGeom prst="wedgeRoundRectCallout">
            <a:avLst>
              <a:gd name="adj1" fmla="val -91130"/>
              <a:gd name="adj2" fmla="val -985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The </a:t>
            </a:r>
            <a:r>
              <a:rPr lang="hu-HU" dirty="0" smtClean="0"/>
              <a:t>more </a:t>
            </a:r>
            <a:r>
              <a:rPr lang="hu-HU" dirty="0" err="1" smtClean="0"/>
              <a:t>powerful</a:t>
            </a:r>
            <a:r>
              <a:rPr lang="hu-HU" dirty="0" smtClean="0"/>
              <a:t> </a:t>
            </a:r>
            <a:r>
              <a:rPr lang="hu-HU" dirty="0" err="1" smtClean="0"/>
              <a:t>presence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EU</a:t>
            </a:r>
            <a:endParaRPr lang="hu-HU" dirty="0"/>
          </a:p>
        </p:txBody>
      </p:sp>
      <p:sp>
        <p:nvSpPr>
          <p:cNvPr id="8" name="Lekerekített téglalapbuborék 7"/>
          <p:cNvSpPr/>
          <p:nvPr/>
        </p:nvSpPr>
        <p:spPr>
          <a:xfrm>
            <a:off x="8168640" y="2670048"/>
            <a:ext cx="2743200" cy="841248"/>
          </a:xfrm>
          <a:prstGeom prst="wedgeRoundRectCallout">
            <a:avLst>
              <a:gd name="adj1" fmla="val -76389"/>
              <a:gd name="adj2" fmla="val -2476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Euro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symbol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942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259766" y="1792224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Conditions</a:t>
            </a:r>
            <a:endParaRPr lang="hu-H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Lekerekített téglalapbuborék 2"/>
          <p:cNvSpPr/>
          <p:nvPr/>
        </p:nvSpPr>
        <p:spPr>
          <a:xfrm>
            <a:off x="1243584" y="3230880"/>
            <a:ext cx="2426208" cy="938784"/>
          </a:xfrm>
          <a:prstGeom prst="wedgeRoundRectCallout">
            <a:avLst>
              <a:gd name="adj1" fmla="val 119817"/>
              <a:gd name="adj2" fmla="val -1105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Inflationary</a:t>
            </a:r>
            <a:r>
              <a:rPr lang="hu-HU" dirty="0" smtClean="0"/>
              <a:t> </a:t>
            </a:r>
            <a:r>
              <a:rPr lang="hu-HU" dirty="0" err="1" smtClean="0"/>
              <a:t>rate</a:t>
            </a:r>
            <a:r>
              <a:rPr lang="hu-HU" dirty="0" smtClean="0"/>
              <a:t>&lt; </a:t>
            </a:r>
            <a:r>
              <a:rPr lang="hu-HU" dirty="0" smtClean="0"/>
              <a:t>less </a:t>
            </a:r>
            <a:r>
              <a:rPr lang="hu-HU" dirty="0" err="1" smtClean="0"/>
              <a:t>than</a:t>
            </a:r>
            <a:r>
              <a:rPr lang="hu-HU" dirty="0" smtClean="0"/>
              <a:t> 1,5</a:t>
            </a:r>
            <a:r>
              <a:rPr lang="hu-HU" dirty="0" smtClean="0"/>
              <a:t>%</a:t>
            </a:r>
          </a:p>
          <a:p>
            <a:pPr algn="ctr"/>
            <a:endParaRPr lang="hu-HU" dirty="0"/>
          </a:p>
        </p:txBody>
      </p:sp>
      <p:sp>
        <p:nvSpPr>
          <p:cNvPr id="4" name="Lekerekített téglalapbuborék 3"/>
          <p:cNvSpPr/>
          <p:nvPr/>
        </p:nvSpPr>
        <p:spPr>
          <a:xfrm>
            <a:off x="2676144" y="4437888"/>
            <a:ext cx="3773424" cy="963168"/>
          </a:xfrm>
          <a:prstGeom prst="wedgeRoundRectCallout">
            <a:avLst>
              <a:gd name="adj1" fmla="val 32505"/>
              <a:gd name="adj2" fmla="val -2283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Yearly</a:t>
            </a:r>
            <a:r>
              <a:rPr lang="hu-HU" dirty="0" smtClean="0"/>
              <a:t> </a:t>
            </a:r>
            <a:r>
              <a:rPr lang="hu-HU" dirty="0" err="1" smtClean="0"/>
              <a:t>budget</a:t>
            </a:r>
            <a:r>
              <a:rPr lang="hu-HU" dirty="0" smtClean="0"/>
              <a:t> deficit</a:t>
            </a:r>
            <a:r>
              <a:rPr lang="hu-HU" dirty="0" smtClean="0"/>
              <a:t>&lt;</a:t>
            </a:r>
          </a:p>
          <a:p>
            <a:pPr algn="ctr"/>
            <a:r>
              <a:rPr lang="hu-HU" dirty="0" smtClean="0"/>
              <a:t> (less </a:t>
            </a:r>
            <a:r>
              <a:rPr lang="hu-HU" dirty="0" err="1" smtClean="0"/>
              <a:t>than</a:t>
            </a:r>
            <a:r>
              <a:rPr lang="hu-HU" dirty="0" smtClean="0"/>
              <a:t>)3</a:t>
            </a:r>
            <a:r>
              <a:rPr lang="hu-HU" dirty="0" smtClean="0"/>
              <a:t>% of </a:t>
            </a:r>
            <a:r>
              <a:rPr lang="hu-HU" dirty="0" smtClean="0"/>
              <a:t>GDP, </a:t>
            </a:r>
          </a:p>
          <a:p>
            <a:pPr algn="ctr"/>
            <a:r>
              <a:rPr lang="hu-HU" dirty="0" smtClean="0"/>
              <a:t>Public </a:t>
            </a:r>
            <a:r>
              <a:rPr lang="hu-HU" dirty="0" err="1" smtClean="0"/>
              <a:t>debt</a:t>
            </a:r>
            <a:r>
              <a:rPr lang="hu-HU" dirty="0" smtClean="0"/>
              <a:t>&lt; </a:t>
            </a:r>
            <a:r>
              <a:rPr lang="hu-HU" dirty="0" smtClean="0"/>
              <a:t>(less </a:t>
            </a:r>
            <a:r>
              <a:rPr lang="hu-HU" dirty="0" err="1" smtClean="0"/>
              <a:t>than</a:t>
            </a:r>
            <a:r>
              <a:rPr lang="hu-HU" smtClean="0"/>
              <a:t>)60</a:t>
            </a:r>
            <a:r>
              <a:rPr lang="hu-HU" dirty="0" smtClean="0"/>
              <a:t>% of GDP </a:t>
            </a:r>
            <a:endParaRPr lang="hu-HU" dirty="0"/>
          </a:p>
        </p:txBody>
      </p:sp>
      <p:sp>
        <p:nvSpPr>
          <p:cNvPr id="5" name="Lekerekített téglalapbuborék 4"/>
          <p:cNvSpPr/>
          <p:nvPr/>
        </p:nvSpPr>
        <p:spPr>
          <a:xfrm>
            <a:off x="6611660" y="3769811"/>
            <a:ext cx="2041063" cy="1088701"/>
          </a:xfrm>
          <a:prstGeom prst="wedgeRoundRectCallout">
            <a:avLst>
              <a:gd name="adj1" fmla="val -62049"/>
              <a:gd name="adj2" fmla="val -1525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ERM</a:t>
            </a:r>
            <a:endParaRPr lang="hu-HU" dirty="0"/>
          </a:p>
        </p:txBody>
      </p:sp>
      <p:sp>
        <p:nvSpPr>
          <p:cNvPr id="6" name="Lekerekített téglalapbuborék 5"/>
          <p:cNvSpPr/>
          <p:nvPr/>
        </p:nvSpPr>
        <p:spPr>
          <a:xfrm>
            <a:off x="8741664" y="2877312"/>
            <a:ext cx="2462784" cy="822960"/>
          </a:xfrm>
          <a:prstGeom prst="wedgeRoundRectCallout">
            <a:avLst>
              <a:gd name="adj1" fmla="val -126279"/>
              <a:gd name="adj2" fmla="val -797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Interest </a:t>
            </a:r>
            <a:r>
              <a:rPr lang="hu-HU" dirty="0" err="1" smtClean="0"/>
              <a:t>rate</a:t>
            </a:r>
            <a:r>
              <a:rPr lang="hu-HU" dirty="0" smtClean="0"/>
              <a:t> 6%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934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TM10001106[[fn=Jelvény]]</Template>
  <TotalTime>292</TotalTime>
  <Words>83</Words>
  <Application>Microsoft Office PowerPoint</Application>
  <PresentationFormat>Egyéni</PresentationFormat>
  <Paragraphs>22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Badge</vt:lpstr>
      <vt:lpstr>The purpose and conditions of the introduction of the euro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euró bevezetésének célja és felzételei</dc:title>
  <dc:creator>Alpha</dc:creator>
  <cp:lastModifiedBy>MSZÁgi</cp:lastModifiedBy>
  <cp:revision>16</cp:revision>
  <dcterms:created xsi:type="dcterms:W3CDTF">2018-12-23T17:49:41Z</dcterms:created>
  <dcterms:modified xsi:type="dcterms:W3CDTF">2019-01-14T19:50:36Z</dcterms:modified>
</cp:coreProperties>
</file>