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-8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287946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1894938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7437384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6715604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53317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670633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8904468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8169780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691791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196559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861044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303141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8916796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307331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762697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5236086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3565667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8054CF-C8AD-448B-99D1-1A7A39EADE2F}" type="datetimeFigureOut">
              <a:rPr lang="hu-HU" smtClean="0"/>
              <a:pPr/>
              <a:t>2019.01.06.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23767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 smtClean="0"/>
              <a:t>common</a:t>
            </a:r>
            <a:r>
              <a:rPr lang="hu-HU" dirty="0" smtClean="0"/>
              <a:t>, </a:t>
            </a:r>
            <a:r>
              <a:rPr lang="hu-HU" dirty="0"/>
              <a:t>internal market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Created by: iglai zsófia</a:t>
            </a:r>
          </a:p>
          <a:p>
            <a:r>
              <a:rPr lang="hu-HU" dirty="0"/>
              <a:t>                       Tóth Áron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9484" cy="1652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987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06775-9391-4093-9C66-E427943C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5FB5A-5E33-4BB8-A382-E48ED14C4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1957</a:t>
            </a:r>
          </a:p>
          <a:p>
            <a:endParaRPr lang="hu-HU" dirty="0"/>
          </a:p>
          <a:p>
            <a:r>
              <a:rPr lang="hu-HU" dirty="0"/>
              <a:t>1968</a:t>
            </a:r>
          </a:p>
          <a:p>
            <a:endParaRPr lang="hu-HU" dirty="0"/>
          </a:p>
          <a:p>
            <a:r>
              <a:rPr lang="hu-HU" dirty="0"/>
              <a:t>1985</a:t>
            </a:r>
          </a:p>
        </p:txBody>
      </p:sp>
      <p:pic>
        <p:nvPicPr>
          <p:cNvPr id="2050" name="Picture 2" descr="A rÃ³mai szerzÅdÃ©s alÃ¡Ã­rÃ³i Ã©s alÃ¡Ã­rÃ¡sa (RÃ³ma, 1957. mÃ¡rcius 25.)">
            <a:extLst>
              <a:ext uri="{FF2B5EF4-FFF2-40B4-BE49-F238E27FC236}">
                <a16:creationId xmlns:a16="http://schemas.microsoft.com/office/drawing/2014/main" xmlns="" id="{37337D58-2AA9-4793-8A03-5FDFB7C6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731">
            <a:off x="7085020" y="1403976"/>
            <a:ext cx="2656456" cy="1723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EgysÃ©ges EurÃ³pai OkmÃ¡nyâ">
            <a:extLst>
              <a:ext uri="{FF2B5EF4-FFF2-40B4-BE49-F238E27FC236}">
                <a16:creationId xmlns:a16="http://schemas.microsoft.com/office/drawing/2014/main" xmlns="" id="{72F3C599-E18E-4A13-9BDC-9B4F37AD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157">
            <a:off x="4757737" y="406317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16911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ED651-1BD7-4C64-AE33-E7F7840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1CFE8C-0DFC-4F69-A5E5-DF49A7D6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1979</a:t>
            </a:r>
          </a:p>
          <a:p>
            <a:r>
              <a:rPr lang="hu-HU" dirty="0"/>
              <a:t>Currency Unit</a:t>
            </a:r>
          </a:p>
          <a:p>
            <a:r>
              <a:rPr lang="hu-HU" dirty="0" smtClean="0"/>
              <a:t>Cash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exist</a:t>
            </a:r>
            <a:endParaRPr lang="hu-HU" dirty="0"/>
          </a:p>
          <a:p>
            <a:r>
              <a:rPr lang="hu-HU" dirty="0"/>
              <a:t>European Common Money</a:t>
            </a:r>
          </a:p>
          <a:p>
            <a:r>
              <a:rPr lang="hu-HU" dirty="0" smtClean="0"/>
              <a:t>1st of </a:t>
            </a:r>
            <a:r>
              <a:rPr lang="hu-HU" dirty="0" err="1" smtClean="0"/>
              <a:t>Jsnuary</a:t>
            </a:r>
            <a:r>
              <a:rPr lang="hu-HU" dirty="0" smtClean="0"/>
              <a:t>, 1999</a:t>
            </a:r>
            <a:endParaRPr lang="hu-HU" dirty="0"/>
          </a:p>
          <a:p>
            <a:r>
              <a:rPr lang="hu-HU" dirty="0"/>
              <a:t>Symbol: ₠</a:t>
            </a:r>
          </a:p>
        </p:txBody>
      </p:sp>
      <p:pic>
        <p:nvPicPr>
          <p:cNvPr id="1026" name="Picture 2" descr="KÃ©ptalÃ¡lat a kÃ¶vetkezÅre: âeuropai valutaegysÃ©gâ">
            <a:extLst>
              <a:ext uri="{FF2B5EF4-FFF2-40B4-BE49-F238E27FC236}">
                <a16:creationId xmlns:a16="http://schemas.microsoft.com/office/drawing/2014/main" xmlns="" id="{80C4BA26-054A-4586-A267-36F573B6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345">
            <a:off x="5914488" y="2132353"/>
            <a:ext cx="3911194" cy="2593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76484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Defintion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Goods</a:t>
            </a:r>
          </a:p>
          <a:p>
            <a:r>
              <a:rPr lang="hu-HU" dirty="0" err="1" smtClean="0"/>
              <a:t>People</a:t>
            </a:r>
            <a:endParaRPr lang="hu-HU" dirty="0"/>
          </a:p>
          <a:p>
            <a:r>
              <a:rPr lang="hu-HU" dirty="0"/>
              <a:t>Services</a:t>
            </a:r>
          </a:p>
          <a:p>
            <a:r>
              <a:rPr lang="hu-HU" dirty="0"/>
              <a:t>Free movement of capital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7808" y="3090929"/>
            <a:ext cx="3903730" cy="2195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68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Rights of </a:t>
            </a:r>
            <a:r>
              <a:rPr lang="hu-HU" dirty="0" err="1" smtClean="0"/>
              <a:t>the</a:t>
            </a:r>
            <a:r>
              <a:rPr lang="hu-HU" dirty="0" smtClean="0"/>
              <a:t> EU </a:t>
            </a:r>
            <a:r>
              <a:rPr lang="hu-HU" dirty="0"/>
              <a:t>citizens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Studies	</a:t>
            </a:r>
          </a:p>
          <a:p>
            <a:r>
              <a:rPr lang="hu-HU" dirty="0" err="1" smtClean="0"/>
              <a:t>Settlement</a:t>
            </a:r>
            <a:endParaRPr lang="hu-HU" dirty="0"/>
          </a:p>
          <a:p>
            <a:r>
              <a:rPr lang="hu-HU" smtClean="0"/>
              <a:t>Shopping</a:t>
            </a:r>
            <a:endParaRPr lang="hu-HU" dirty="0"/>
          </a:p>
          <a:p>
            <a:r>
              <a:rPr lang="hu-HU" dirty="0"/>
              <a:t>Work</a:t>
            </a:r>
          </a:p>
          <a:p>
            <a:r>
              <a:rPr lang="hu-HU" dirty="0"/>
              <a:t>Retirement system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9180" y="4125761"/>
            <a:ext cx="4792820" cy="2732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06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Business Opportunity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Free goods and services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Foreign investors</a:t>
            </a:r>
          </a:p>
          <a:p>
            <a:endParaRPr lang="hu-HU" dirty="0"/>
          </a:p>
          <a:p>
            <a:r>
              <a:rPr lang="hu-HU" dirty="0"/>
              <a:t>Economic integration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563" y="4344474"/>
            <a:ext cx="2470437" cy="2513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739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Barriers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Fragmentation of Member States' tax systems</a:t>
            </a:r>
            <a:endParaRPr lang="hu-HU" dirty="0"/>
          </a:p>
          <a:p>
            <a:endParaRPr lang="hu-HU" dirty="0"/>
          </a:p>
          <a:p>
            <a:r>
              <a:rPr lang="hu-HU" dirty="0"/>
              <a:t>Separate Member State Market</a:t>
            </a:r>
          </a:p>
          <a:p>
            <a:endParaRPr lang="hu-HU" dirty="0"/>
          </a:p>
          <a:p>
            <a:r>
              <a:rPr lang="hu-HU" dirty="0"/>
              <a:t>E-commerce</a:t>
            </a:r>
          </a:p>
          <a:p>
            <a:endParaRPr lang="hu-HU" dirty="0"/>
          </a:p>
          <a:p>
            <a:r>
              <a:rPr lang="hu-HU" dirty="0"/>
              <a:t>Service sector</a:t>
            </a:r>
          </a:p>
          <a:p>
            <a:endParaRPr lang="hu-HU" dirty="0"/>
          </a:p>
          <a:p>
            <a:r>
              <a:rPr lang="hu-HU" dirty="0"/>
              <a:t>Professional qualifications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73243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Financial services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strong, secure financial sector</a:t>
            </a:r>
            <a:endParaRPr lang="hu-HU" dirty="0"/>
          </a:p>
          <a:p>
            <a:endParaRPr lang="hu-HU" dirty="0"/>
          </a:p>
          <a:p>
            <a:r>
              <a:rPr lang="hu-HU" dirty="0"/>
              <a:t>Union Bank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853" y="3373609"/>
            <a:ext cx="4497463" cy="1554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59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Capital Market Union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err="1" smtClean="0"/>
              <a:t>Fragmentation</a:t>
            </a:r>
            <a:r>
              <a:rPr lang="hu-HU" dirty="0" smtClean="0"/>
              <a:t> of Financial </a:t>
            </a:r>
            <a:r>
              <a:rPr lang="hu-HU" dirty="0" err="1" smtClean="0"/>
              <a:t>markets</a:t>
            </a:r>
            <a:endParaRPr lang="hu-HU" dirty="0" smtClean="0"/>
          </a:p>
          <a:p>
            <a:pPr lvl="0"/>
            <a:endParaRPr lang="hu-HU" dirty="0"/>
          </a:p>
          <a:p>
            <a:pPr lvl="0"/>
            <a:r>
              <a:rPr lang="hu-HU" dirty="0"/>
              <a:t>diversify financial resources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flow of capital</a:t>
            </a:r>
          </a:p>
          <a:p>
            <a:pPr lvl="0"/>
            <a:endParaRPr lang="hu-HU" dirty="0"/>
          </a:p>
          <a:p>
            <a:pPr lvl="0"/>
            <a:r>
              <a:rPr lang="en-US" dirty="0"/>
              <a:t>access to finance for businesses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172" y="5003877"/>
            <a:ext cx="2573361" cy="171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468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E-commerce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Digital market</a:t>
            </a:r>
          </a:p>
          <a:p>
            <a:endParaRPr lang="hu-HU" dirty="0"/>
          </a:p>
          <a:p>
            <a:r>
              <a:rPr lang="hu-HU" dirty="0"/>
              <a:t>New chances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Administrative burdens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5284">
            <a:off x="9203764" y="47430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283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nternal</a:t>
            </a:r>
            <a:r>
              <a:rPr lang="hu-HU" dirty="0" smtClean="0"/>
              <a:t> </a:t>
            </a:r>
            <a:r>
              <a:rPr lang="hu-HU" dirty="0"/>
              <a:t>market problem solution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European Court</a:t>
            </a:r>
          </a:p>
          <a:p>
            <a:endParaRPr lang="hu-HU" dirty="0"/>
          </a:p>
          <a:p>
            <a:r>
              <a:rPr lang="hu-HU" dirty="0"/>
              <a:t>Members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3541">
            <a:off x="9610204" y="3363279"/>
            <a:ext cx="2396745" cy="1574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321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120</Words>
  <Application>Microsoft Office PowerPoint</Application>
  <PresentationFormat>Egyéni</PresentationFormat>
  <Paragraphs>65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Ion</vt:lpstr>
      <vt:lpstr>The common, internal market</vt:lpstr>
      <vt:lpstr>Defintion</vt:lpstr>
      <vt:lpstr>Rights of the EU citizens</vt:lpstr>
      <vt:lpstr>Business Opportunity</vt:lpstr>
      <vt:lpstr>Barriers</vt:lpstr>
      <vt:lpstr>Financial services</vt:lpstr>
      <vt:lpstr>Capital Market Union</vt:lpstr>
      <vt:lpstr>E-commerce</vt:lpstr>
      <vt:lpstr>nternal market problem solution</vt:lpstr>
      <vt:lpstr>Important dates</vt:lpstr>
      <vt:lpstr>ECU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egységes piac</dc:title>
  <dc:creator>Windows-felhasználó</dc:creator>
  <cp:lastModifiedBy>Eszter</cp:lastModifiedBy>
  <cp:revision>29</cp:revision>
  <dcterms:created xsi:type="dcterms:W3CDTF">2018-12-02T13:38:18Z</dcterms:created>
  <dcterms:modified xsi:type="dcterms:W3CDTF">2019-01-06T08:54:50Z</dcterms:modified>
</cp:coreProperties>
</file>