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ien Sápi" initials="V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025A80B-B7C7-4ABE-B9AA-524C5FF7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78190E9F-F3B5-44D0-A22C-0D4CB2932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7C60E9B-08BE-477D-BFC1-08EBDB77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62D7664-C922-4065-8199-F9CCAD0D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19E980A5-0D25-49F5-A2B6-4AE0C5D0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64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711583D-4938-42B2-A2BE-B611B242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F16C1DA7-EDC2-49BD-A019-D4E189173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B99B6D31-2976-4225-83E1-B31C97D3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922B8D2-46B8-453C-AFB5-C0DC4B1B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ABC3A65-E81B-4FFF-9798-63EA4749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30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9168C7A7-4CB3-4DC2-B07B-551E61BFB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BD49933C-2369-46BE-BCD0-828F8F51C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EA489A7-3157-4BFF-A27E-521FE886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E38CCF7-6460-40DD-8F33-C34E7CEF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2EE399A-AB83-4EF3-9EF1-E3F5DB73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68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6203B25-A962-45CE-A953-A97633F0F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01C81DF-4B72-42DA-B016-4A602674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3F4E97D-FE0B-4639-88A1-00554CF8A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08DB597-3B0E-4003-A27E-07DF7B66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AF0BF73-A036-4139-B203-35279B700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65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75F5D46-DD0A-49FD-9FDC-8D2C92F8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D760484B-5E00-4640-837A-64C7AA70F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5E78CFF-2C9D-4C53-8E15-91256727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CDD7DA2-9698-4051-9D0D-996C9D53D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8D9EA56-9FB8-4AF6-88EF-92DD651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6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2E94EFE-3AC9-411D-8751-5C5647BD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B4E485E-0149-4B01-B579-4874143AB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BB592167-8135-46E6-A7A0-BC819C917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BDA5D56-E921-48E6-80FE-429981F5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D768675D-BE2A-4AB6-88BD-E1682DCB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A58083C9-3F63-42E9-9060-521DB69E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0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C2FCD65-BD96-4558-AC55-8DF550114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A02BC0B0-FCF0-4A61-879E-8E1B41176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3DC90729-8F50-4FD9-AC79-218DCC915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4D91D9E2-C6E7-4409-B8F0-2ABBD0F2D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4CFED0B6-8700-41EC-A7E8-6EAF175DF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45D81BDC-7C1B-4C8C-9232-BAEB3EED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4AA17C30-F1CA-4508-91E5-6D6649B7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E826D733-C527-41FE-B2A7-C8401D4D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39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2D4790B-AF6D-43AE-935B-398146E2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49784188-EB41-4432-9527-CFC6F590B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4FDF34AC-D4A8-47B7-B4B0-81EAF705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7E3562F0-156B-4BFA-B609-EEBD35ACE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0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AC72538D-125E-4760-BC16-B2B3F166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035B1154-469A-4344-BBAB-84F856A4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DBBA7C5A-E854-4147-AB5C-C13B3C99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5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260A70F-4984-46B4-92A8-5780215D8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C8FA16A-5C04-4B5B-A5B2-65EA9B943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2C53BC13-4B56-423A-8D25-CE568FE7E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C563D4F-4ADF-4C73-BDD7-43EE8BFB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72AAA11D-53EC-454F-9CAB-25D1401A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E157F693-DB41-4AA1-868D-CE2F396C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888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37A00EC-12F0-4582-A347-056F78DDA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407C8A8D-6E97-4ECF-8723-851E4F7EA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E73A3A14-9FF4-4D64-9BE7-3F1F9DA2D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676E0D8-DCBC-4187-97D3-8CEF2B742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99430879-EF34-4634-96C9-A11BD76B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B584BCBF-BB7F-4CAE-9B22-2C8F3DA1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804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B06AD71B-D879-4684-AFAD-851764206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ABA938E-29E3-47F2-ACD2-DD1C0ECD6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CE257BF-7E3C-4943-A19B-E972E359B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0316-A0D4-4AB2-BBF4-DB7014F0C964}" type="datetimeFigureOut">
              <a:rPr lang="hu-HU" smtClean="0"/>
              <a:t>2019.01.04.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D642BAE-C569-44FA-A742-33A6C0B4A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63527AC-85CA-46B1-B740-8F4ABA25A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1746-6C8D-4CD5-859C-8E3CC9B2EA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49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2600CAC2-39AD-42C4-87FA-22E29A492EBB}"/>
              </a:ext>
            </a:extLst>
          </p:cNvPr>
          <p:cNvSpPr txBox="1"/>
          <p:nvPr/>
        </p:nvSpPr>
        <p:spPr>
          <a:xfrm>
            <a:off x="1596571" y="3904343"/>
            <a:ext cx="37011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i="1" dirty="0">
                <a:solidFill>
                  <a:schemeClr val="bg1"/>
                </a:solidFill>
              </a:rPr>
              <a:t>Fogalma és működése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xmlns="" id="{FD02866F-6F99-4816-B021-6D018D19C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73" y="288095"/>
            <a:ext cx="2061210" cy="206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1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2BCA5B0-5AB7-41B0-9084-42B4EBF57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>
                <a:latin typeface="Bahnschrift Light SemiCondensed" panose="020B0502040204020203" pitchFamily="34" charset="0"/>
                <a:cs typeface="Aldhabi" panose="020B0604020202020204" pitchFamily="2" charset="-78"/>
              </a:rPr>
              <a:t>Mi is az az infláció?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4BFEEE0-0347-4CF4-9E73-B36EB1AE7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08" y="1155131"/>
            <a:ext cx="8302172" cy="1471953"/>
          </a:xfrm>
          <a:noFill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b="1" dirty="0">
                <a:latin typeface="Bahnschrift Light SemiCondensed" panose="020B0502040204020203" pitchFamily="34" charset="0"/>
                <a:cs typeface="Aldhabi" panose="01000000000000000000" pitchFamily="2" charset="-78"/>
              </a:rPr>
              <a:t>Infláció az árszínvonal tartós növekedése.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3000" dirty="0"/>
              <a:t>Az </a:t>
            </a:r>
            <a:r>
              <a:rPr lang="hu-HU" sz="3000" b="1" dirty="0"/>
              <a:t>inflációt</a:t>
            </a:r>
            <a:r>
              <a:rPr lang="hu-HU" sz="3000" dirty="0"/>
              <a:t> avagy </a:t>
            </a:r>
            <a:r>
              <a:rPr lang="hu-HU" sz="3000" b="1" dirty="0"/>
              <a:t>pénzromlást</a:t>
            </a:r>
            <a:r>
              <a:rPr lang="hu-HU" sz="3000" dirty="0"/>
              <a:t>, hívták még </a:t>
            </a:r>
            <a:r>
              <a:rPr lang="hu-HU" sz="3000" b="1" dirty="0"/>
              <a:t>pénzpuffasztásnak</a:t>
            </a:r>
            <a:r>
              <a:rPr lang="hu-HU" sz="3000" dirty="0"/>
              <a:t> ill. </a:t>
            </a:r>
            <a:r>
              <a:rPr lang="hu-HU" sz="3000" b="1" dirty="0"/>
              <a:t>pénzpuffadásnak.</a:t>
            </a:r>
            <a:endParaRPr lang="hu-HU" sz="3000" b="1" dirty="0">
              <a:latin typeface="Bahnschrift Light SemiCondensed" panose="020B0502040204020203" pitchFamily="34" charset="0"/>
              <a:cs typeface="Aldhabi" panose="01000000000000000000" pitchFamily="2" charset="-78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35458C0D-402A-4F43-BB4C-9A6A041F6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08" y="2757712"/>
            <a:ext cx="7765143" cy="384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6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AF793F7-D1B2-4B89-BFFA-90AD588E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b="1" dirty="0">
                <a:latin typeface="Bahnschrift Light SemiCondensed" panose="020B0502040204020203" pitchFamily="34" charset="0"/>
              </a:rPr>
              <a:t>Fajtái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29064C5-2B42-4B6E-AD13-7BAF1E70D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alibri" panose="020F0502020204030204" pitchFamily="34" charset="0"/>
              <a:buChar char="$"/>
            </a:pPr>
            <a:endParaRPr lang="hu-HU" sz="4000" b="1" dirty="0"/>
          </a:p>
          <a:p>
            <a:pPr>
              <a:lnSpc>
                <a:spcPct val="150000"/>
              </a:lnSpc>
              <a:buFont typeface="Calibri" panose="020F0502020204030204" pitchFamily="34" charset="0"/>
              <a:buChar char="$"/>
            </a:pPr>
            <a:endParaRPr lang="hu-HU" sz="4000" b="1" dirty="0"/>
          </a:p>
          <a:p>
            <a:pPr marL="0" indent="0">
              <a:lnSpc>
                <a:spcPct val="150000"/>
              </a:lnSpc>
              <a:buNone/>
            </a:pPr>
            <a:endParaRPr lang="hu-HU" sz="4000" b="1" dirty="0"/>
          </a:p>
          <a:p>
            <a:pPr marL="0" indent="0">
              <a:lnSpc>
                <a:spcPct val="150000"/>
              </a:lnSpc>
              <a:buNone/>
            </a:pPr>
            <a:endParaRPr lang="hu-HU" sz="4000" b="1" dirty="0"/>
          </a:p>
        </p:txBody>
      </p:sp>
      <p:pic>
        <p:nvPicPr>
          <p:cNvPr id="5" name="Kép 4" descr="A képen fű, égbolt, emlősök, kültéri látható&#10;&#10;Ez egy automatikusan létrehozott leírás.">
            <a:extLst>
              <a:ext uri="{FF2B5EF4-FFF2-40B4-BE49-F238E27FC236}">
                <a16:creationId xmlns:a16="http://schemas.microsoft.com/office/drawing/2014/main" xmlns="" id="{934A057B-7FB0-4EC7-9B5E-B1F797875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553" y="458022"/>
            <a:ext cx="3742290" cy="2812780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5AEA34BB-8EE7-4A49-A33B-1A8CB0276A01}"/>
              </a:ext>
            </a:extLst>
          </p:cNvPr>
          <p:cNvSpPr txBox="1"/>
          <p:nvPr/>
        </p:nvSpPr>
        <p:spPr>
          <a:xfrm>
            <a:off x="7743307" y="3338887"/>
            <a:ext cx="3246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latin typeface="Bahnschrift Light SemiCondensed" panose="020B0502040204020203" pitchFamily="34" charset="0"/>
              </a:rPr>
              <a:t>Vágtató infláció</a:t>
            </a:r>
          </a:p>
          <a:p>
            <a:endParaRPr lang="hu-HU" dirty="0"/>
          </a:p>
        </p:txBody>
      </p:sp>
      <p:pic>
        <p:nvPicPr>
          <p:cNvPr id="11" name="Kép 10" descr="A képen clipart látható&#10;&#10;Ez egy automatikusan létrehozott leírás.">
            <a:extLst>
              <a:ext uri="{FF2B5EF4-FFF2-40B4-BE49-F238E27FC236}">
                <a16:creationId xmlns:a16="http://schemas.microsoft.com/office/drawing/2014/main" xmlns="" id="{97466408-E0C5-4F15-8C22-23741B849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54" y="1690688"/>
            <a:ext cx="3175000" cy="2019300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AE8A9EA6-E177-4184-896A-DD6EE24738F8}"/>
              </a:ext>
            </a:extLst>
          </p:cNvPr>
          <p:cNvSpPr txBox="1"/>
          <p:nvPr/>
        </p:nvSpPr>
        <p:spPr>
          <a:xfrm>
            <a:off x="1393709" y="3783206"/>
            <a:ext cx="317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latin typeface="Bahnschrift Light SemiCondensed" panose="020B0502040204020203" pitchFamily="34" charset="0"/>
              </a:rPr>
              <a:t>Lassú infláció</a:t>
            </a:r>
          </a:p>
          <a:p>
            <a:endParaRPr lang="hu-HU" dirty="0"/>
          </a:p>
        </p:txBody>
      </p:sp>
      <p:pic>
        <p:nvPicPr>
          <p:cNvPr id="14" name="Kép 13" descr="A képen állat, hüllő, kígyó, kicsi látható&#10;&#10;Ez egy automatikusan létrehozott leírás.">
            <a:extLst>
              <a:ext uri="{FF2B5EF4-FFF2-40B4-BE49-F238E27FC236}">
                <a16:creationId xmlns:a16="http://schemas.microsoft.com/office/drawing/2014/main" xmlns="" id="{1B4DC7B2-9E6A-4250-A19C-291C3468ADA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744" y="3987767"/>
            <a:ext cx="3538310" cy="1857613"/>
          </a:xfrm>
          <a:prstGeom prst="rect">
            <a:avLst/>
          </a:prstGeom>
        </p:spPr>
      </p:pic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803146F2-A2A9-47F2-96C7-37AD23C81D42}"/>
              </a:ext>
            </a:extLst>
          </p:cNvPr>
          <p:cNvSpPr txBox="1"/>
          <p:nvPr/>
        </p:nvSpPr>
        <p:spPr>
          <a:xfrm>
            <a:off x="4863870" y="5790368"/>
            <a:ext cx="3538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latin typeface="Bahnschrift Light SemiCondensed" panose="020B0502040204020203" pitchFamily="34" charset="0"/>
              </a:rPr>
              <a:t>Kúszó infláció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458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0CCFF0F-A5E5-4028-97A4-22F5EB50C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>
                <a:latin typeface="Bahnschrift Light SemiCondensed" panose="020B0502040204020203" pitchFamily="34" charset="0"/>
              </a:rPr>
              <a:t>Kialakulásának okai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BB707AC-BD7A-4AF2-91F5-8149908D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Az infláció egyik oka a pénzmennyiség növekedése. </a:t>
            </a:r>
          </a:p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Nagy pénzmennyiség                   Inflációt gerjeszt</a:t>
            </a:r>
          </a:p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Kevés pénzmennyiség                    Ellentétes hatás</a:t>
            </a:r>
          </a:p>
          <a:p>
            <a:pPr marL="0" indent="0">
              <a:buNone/>
            </a:pPr>
            <a:r>
              <a:rPr lang="hu-HU" b="1" dirty="0">
                <a:latin typeface="Bahnschrift Light SemiCondensed" panose="020B0502040204020203" pitchFamily="34" charset="0"/>
              </a:rPr>
              <a:t>Szabályozása: Eszközvásárlás (jegybank kötvényt vesz), cserében pénzt ad           	Pénzmennyiség növelése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xmlns="" id="{8936D949-74F7-4259-B357-E1EBE7BEE4EE}"/>
              </a:ext>
            </a:extLst>
          </p:cNvPr>
          <p:cNvCxnSpPr/>
          <p:nvPr/>
        </p:nvCxnSpPr>
        <p:spPr>
          <a:xfrm>
            <a:off x="4063368" y="2596165"/>
            <a:ext cx="8083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xmlns="" id="{FF1EC9EA-5717-4A47-A1CC-959CBFD8CC97}"/>
              </a:ext>
            </a:extLst>
          </p:cNvPr>
          <p:cNvCxnSpPr>
            <a:cxnSpLocks/>
          </p:cNvCxnSpPr>
          <p:nvPr/>
        </p:nvCxnSpPr>
        <p:spPr>
          <a:xfrm>
            <a:off x="4063368" y="3086495"/>
            <a:ext cx="100716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gyenes összekötő nyíllal 8">
            <a:extLst>
              <a:ext uri="{FF2B5EF4-FFF2-40B4-BE49-F238E27FC236}">
                <a16:creationId xmlns:a16="http://schemas.microsoft.com/office/drawing/2014/main" xmlns="" id="{A9891DF7-8308-4CB0-9F81-3D986277109F}"/>
              </a:ext>
            </a:extLst>
          </p:cNvPr>
          <p:cNvCxnSpPr/>
          <p:nvPr/>
        </p:nvCxnSpPr>
        <p:spPr>
          <a:xfrm>
            <a:off x="1082892" y="4003418"/>
            <a:ext cx="609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89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7C83DDA-B359-4CC5-BACE-89EE4728D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b="1" dirty="0">
                <a:latin typeface="Bahnschrift Light SemiCondensed" panose="020B0502040204020203" pitchFamily="34" charset="0"/>
              </a:rPr>
              <a:t>Előnyei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68A4F51-C8EE-449E-BCB7-B1DD0722E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>
                <a:latin typeface="Bahnschrift Light SemiCondensed" panose="020B0502040204020203" pitchFamily="34" charset="0"/>
              </a:rPr>
              <a:t>Az infláció rejtett adó.</a:t>
            </a:r>
          </a:p>
          <a:p>
            <a:pPr marL="0" indent="0">
              <a:buNone/>
            </a:pPr>
            <a:endParaRPr lang="hu-HU" sz="3200" b="1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hu-HU" sz="3200" b="1" dirty="0">
                <a:latin typeface="Bahnschrift Light SemiCondensed" panose="020B0502040204020203" pitchFamily="34" charset="0"/>
              </a:rPr>
              <a:t>Infláció főbb okai: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>
                <a:latin typeface="Bahnschrift Light SemiCondensed" panose="020B0502040204020203" pitchFamily="34" charset="0"/>
              </a:rPr>
              <a:t>Háború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>
                <a:latin typeface="Bahnschrift Light SemiCondensed" panose="020B0502040204020203" pitchFamily="34" charset="0"/>
              </a:rPr>
              <a:t>Állami intézmények szervezettsége felbomlik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200" b="1" dirty="0">
                <a:latin typeface="Bahnschrift Light SemiCondensed" panose="020B0502040204020203" pitchFamily="34" charset="0"/>
              </a:rPr>
              <a:t>Költségvetési deficit</a:t>
            </a:r>
          </a:p>
        </p:txBody>
      </p:sp>
    </p:spTree>
    <p:extLst>
      <p:ext uri="{BB962C8B-B14F-4D97-AF65-F5344CB8AC3E}">
        <p14:creationId xmlns:p14="http://schemas.microsoft.com/office/powerpoint/2010/main" val="112372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A képen térkép, szöveg látható&#10;&#10;Ez egy automatikusan létrehozott leírás.">
            <a:extLst>
              <a:ext uri="{FF2B5EF4-FFF2-40B4-BE49-F238E27FC236}">
                <a16:creationId xmlns:a16="http://schemas.microsoft.com/office/drawing/2014/main" xmlns="" id="{92EE4B93-33EF-4AE4-9B76-11F4B0770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11" y="720466"/>
            <a:ext cx="10215778" cy="5417068"/>
          </a:xfrm>
        </p:spPr>
      </p:pic>
    </p:spTree>
    <p:extLst>
      <p:ext uri="{BB962C8B-B14F-4D97-AF65-F5344CB8AC3E}">
        <p14:creationId xmlns:p14="http://schemas.microsoft.com/office/powerpoint/2010/main" val="61296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80</Words>
  <Application>Microsoft Office PowerPoint</Application>
  <PresentationFormat>Egyéni</PresentationFormat>
  <Paragraphs>22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Mi is az az infláció?</vt:lpstr>
      <vt:lpstr>Fajtái</vt:lpstr>
      <vt:lpstr>Kialakulásának okai</vt:lpstr>
      <vt:lpstr>Előnyei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Vivien Sápi</dc:creator>
  <cp:lastModifiedBy>MSZÁgi</cp:lastModifiedBy>
  <cp:revision>24</cp:revision>
  <dcterms:created xsi:type="dcterms:W3CDTF">2018-12-04T17:16:59Z</dcterms:created>
  <dcterms:modified xsi:type="dcterms:W3CDTF">2019-01-04T16:31:45Z</dcterms:modified>
</cp:coreProperties>
</file>