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8769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532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861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909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5618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031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607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8365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1281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506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20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08E2-66BF-4799-A3AA-BEE08D52CBC3}" type="datetimeFigureOut">
              <a:rPr lang="hu-HU" smtClean="0"/>
              <a:pPr/>
              <a:t>2019.01.11.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66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1849" y="776185"/>
            <a:ext cx="9144000" cy="1056323"/>
          </a:xfrm>
        </p:spPr>
        <p:txBody>
          <a:bodyPr/>
          <a:lstStyle/>
          <a:p>
            <a:r>
              <a:rPr lang="hu-HU" dirty="0" err="1" smtClean="0"/>
              <a:t>Hungarian</a:t>
            </a:r>
            <a:r>
              <a:rPr lang="hu-HU" dirty="0" smtClean="0"/>
              <a:t> HUF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27592" y="2147054"/>
            <a:ext cx="5318760" cy="1655762"/>
          </a:xfrm>
        </p:spPr>
        <p:txBody>
          <a:bodyPr/>
          <a:lstStyle/>
          <a:p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origin</a:t>
            </a:r>
            <a:r>
              <a:rPr lang="hu-H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It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named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city of Florence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mtClean="0"/>
              <a:t>Its</a:t>
            </a:r>
            <a:r>
              <a:rPr lang="hu-HU" dirty="0" smtClean="0"/>
              <a:t> </a:t>
            </a:r>
            <a:r>
              <a:rPr lang="hu-HU" dirty="0" smtClean="0"/>
              <a:t>Latin </a:t>
            </a:r>
            <a:r>
              <a:rPr lang="hu-HU" dirty="0" err="1" smtClean="0"/>
              <a:t>name</a:t>
            </a:r>
            <a:r>
              <a:rPr lang="hu-HU" dirty="0" smtClean="0"/>
              <a:t>: </a:t>
            </a:r>
            <a:r>
              <a:rPr lang="hu-HU" dirty="0" err="1" smtClean="0"/>
              <a:t>florentinus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99" y="6008130"/>
            <a:ext cx="2597121" cy="7437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277" y="3936268"/>
            <a:ext cx="2066723" cy="19447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0544" y="2449386"/>
            <a:ext cx="3609145" cy="270685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61849" y="705843"/>
            <a:ext cx="65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Hungarian</a:t>
            </a:r>
            <a:r>
              <a:rPr lang="hu-HU" dirty="0" smtClean="0"/>
              <a:t> Gold </a:t>
            </a:r>
            <a:r>
              <a:rPr lang="hu-HU" dirty="0" err="1" smtClean="0"/>
              <a:t>coins</a:t>
            </a:r>
            <a:r>
              <a:rPr lang="hu-HU" dirty="0" smtClean="0"/>
              <a:t> 1325-1553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72840" y="1825625"/>
            <a:ext cx="3870960" cy="27920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Robert Charles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gold </a:t>
            </a:r>
            <a:r>
              <a:rPr lang="hu-HU" dirty="0" err="1" smtClean="0"/>
              <a:t>coins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 John the Baptist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err="1" smtClean="0"/>
              <a:t>Legend</a:t>
            </a:r>
            <a:r>
              <a:rPr lang="hu-HU" dirty="0" smtClean="0"/>
              <a:t> ‚</a:t>
            </a:r>
            <a:r>
              <a:rPr lang="en-US" dirty="0" err="1" smtClean="0"/>
              <a:t>Karolus</a:t>
            </a:r>
            <a:r>
              <a:rPr lang="en-US" dirty="0" smtClean="0"/>
              <a:t> rex</a:t>
            </a:r>
            <a:r>
              <a:rPr lang="hu-HU" dirty="0" smtClean="0"/>
              <a:t>’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0944"/>
            <a:ext cx="2597121" cy="7437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02" y="1690688"/>
            <a:ext cx="2536156" cy="26580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0845" y="2039055"/>
            <a:ext cx="2712955" cy="1316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8608" y="4752657"/>
            <a:ext cx="3505504" cy="15850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75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Silver </a:t>
            </a:r>
            <a:r>
              <a:rPr lang="hu-HU" dirty="0" err="1"/>
              <a:t>B</a:t>
            </a:r>
            <a:r>
              <a:rPr lang="hu-HU" dirty="0" err="1" smtClean="0"/>
              <a:t>ased</a:t>
            </a:r>
            <a:r>
              <a:rPr lang="hu-HU" dirty="0" smtClean="0"/>
              <a:t> forint, 1750-1892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935479"/>
            <a:ext cx="3779520" cy="33375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Two main types:</a:t>
            </a:r>
          </a:p>
          <a:p>
            <a:r>
              <a:rPr lang="en-US" dirty="0" smtClean="0"/>
              <a:t>convention forint</a:t>
            </a:r>
          </a:p>
          <a:p>
            <a:r>
              <a:rPr lang="en-US" dirty="0" smtClean="0"/>
              <a:t>Austrian value forint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9753" y="1772274"/>
            <a:ext cx="2749534" cy="20667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2612" y="4301753"/>
            <a:ext cx="2085975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92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41960"/>
            <a:ext cx="10515600" cy="10210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Today's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Forint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3866" y="2047429"/>
            <a:ext cx="4377307" cy="22313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094" y="3444135"/>
            <a:ext cx="4730906" cy="2408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855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EURO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2642" y="2311817"/>
            <a:ext cx="3097036" cy="30543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193" y="2464230"/>
            <a:ext cx="3664014" cy="2749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75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1080" y="2712085"/>
            <a:ext cx="10515600" cy="1325563"/>
          </a:xfrm>
        </p:spPr>
        <p:txBody>
          <a:bodyPr/>
          <a:lstStyle/>
          <a:p>
            <a:pPr algn="ctr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418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Egyéni</PresentationFormat>
  <Paragraphs>18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Hungarian HUF</vt:lpstr>
      <vt:lpstr>Hungarian Gold coins 1325-1553</vt:lpstr>
      <vt:lpstr>Silver Based forint, 1750-1892</vt:lpstr>
      <vt:lpstr> Today's Hungarian Forint</vt:lpstr>
      <vt:lpstr>EURO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HUF</dc:title>
  <dc:creator>Windows-felhasználó</dc:creator>
  <cp:lastModifiedBy>Eszter</cp:lastModifiedBy>
  <cp:revision>8</cp:revision>
  <dcterms:created xsi:type="dcterms:W3CDTF">2019-01-06T15:23:17Z</dcterms:created>
  <dcterms:modified xsi:type="dcterms:W3CDTF">2019-01-11T11:55:33Z</dcterms:modified>
</cp:coreProperties>
</file>