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56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1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54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629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30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143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6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86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4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6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3378C9-093F-4D6A-AD0D-9BCE9D5C3FA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1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Dcp_od5GN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european</a:t>
            </a:r>
            <a:r>
              <a:rPr lang="en-US" dirty="0"/>
              <a:t> bank for reconstruction and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253" y="4492260"/>
            <a:ext cx="6400800" cy="1947333"/>
          </a:xfrm>
        </p:spPr>
        <p:txBody>
          <a:bodyPr/>
          <a:lstStyle/>
          <a:p>
            <a:pPr algn="r"/>
            <a:r>
              <a:rPr lang="hr-HR" dirty="0" smtClean="0"/>
              <a:t>Stjepan Latić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026" y="380845"/>
            <a:ext cx="8534400" cy="1507067"/>
          </a:xfrm>
        </p:spPr>
        <p:txBody>
          <a:bodyPr/>
          <a:lstStyle/>
          <a:p>
            <a:pPr algn="ctr"/>
            <a:r>
              <a:rPr lang="hr-HR" dirty="0" smtClean="0"/>
              <a:t>EBRD - founding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99" y="2572790"/>
            <a:ext cx="8534400" cy="3615267"/>
          </a:xfrm>
        </p:spPr>
        <p:txBody>
          <a:bodyPr>
            <a:normAutofit/>
          </a:bodyPr>
          <a:lstStyle/>
          <a:p>
            <a:r>
              <a:rPr lang="en-US" sz="2400" dirty="0"/>
              <a:t>The European Bank for Reconstruction and Development (EBRD) was </a:t>
            </a:r>
            <a:r>
              <a:rPr lang="en-US" sz="2400" dirty="0" smtClean="0"/>
              <a:t>established</a:t>
            </a:r>
            <a:r>
              <a:rPr lang="hr-HR" sz="2400" dirty="0" smtClean="0"/>
              <a:t> in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London in April 1991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r>
              <a:rPr lang="en-US" sz="2400" dirty="0"/>
              <a:t>to help build a new, post-Cold War era in Central and Eastern Europe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It has since played a historic role and gained unique expertise in fostering change in the region - and beyond -, investing more than €130 billion in a total of over 5,200 projects.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859" y="847898"/>
            <a:ext cx="2254830" cy="90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910" y="297718"/>
            <a:ext cx="8534400" cy="1507067"/>
          </a:xfrm>
        </p:spPr>
        <p:txBody>
          <a:bodyPr/>
          <a:lstStyle/>
          <a:p>
            <a:pPr algn="ctr"/>
            <a:r>
              <a:rPr lang="hr-HR" dirty="0" smtClean="0"/>
              <a:t>EBRD </a:t>
            </a:r>
            <a:r>
              <a:rPr lang="hr-HR" dirty="0"/>
              <a:t>- </a:t>
            </a:r>
            <a:r>
              <a:rPr lang="hr-HR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468" y="1051251"/>
            <a:ext cx="8534400" cy="3615267"/>
          </a:xfrm>
        </p:spPr>
        <p:txBody>
          <a:bodyPr>
            <a:normAutofit/>
          </a:bodyPr>
          <a:lstStyle/>
          <a:p>
            <a:r>
              <a:rPr lang="en-US" sz="2400" dirty="0"/>
              <a:t>The European Bank for Reconstruction and Development (EBRD) helps businesses and economies thrive. </a:t>
            </a:r>
            <a:endParaRPr lang="hr-HR" sz="2400" dirty="0" smtClean="0"/>
          </a:p>
          <a:p>
            <a:r>
              <a:rPr lang="hr-HR" sz="2400" dirty="0" smtClean="0"/>
              <a:t>„</a:t>
            </a:r>
            <a:r>
              <a:rPr lang="en-US" sz="2400" dirty="0" smtClean="0"/>
              <a:t>Everything </a:t>
            </a:r>
            <a:r>
              <a:rPr lang="en-US" sz="2400" dirty="0"/>
              <a:t>we do pursues the goal of advancing the transition to open, market economies, whilst fostering sustainable and inclusive growth</a:t>
            </a:r>
            <a:r>
              <a:rPr lang="en-US" sz="2400" dirty="0" smtClean="0"/>
              <a:t>.</a:t>
            </a:r>
            <a:r>
              <a:rPr lang="hr-HR" sz="2400" dirty="0" smtClean="0"/>
              <a:t>”</a:t>
            </a:r>
          </a:p>
          <a:p>
            <a:r>
              <a:rPr lang="en-US" sz="2400" dirty="0">
                <a:hlinkClick r:id="rId2"/>
              </a:rPr>
              <a:t>https://www.youtube.com/watch?v=VDcp_od5GN8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9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125" y="4537208"/>
            <a:ext cx="3389024" cy="1507067"/>
          </a:xfrm>
        </p:spPr>
        <p:txBody>
          <a:bodyPr/>
          <a:lstStyle/>
          <a:p>
            <a:r>
              <a:rPr lang="hr-HR" dirty="0" smtClean="0"/>
              <a:t>Investment regions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101542" cy="319512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522518" y="325427"/>
            <a:ext cx="452786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 smtClean="0"/>
              <a:t>Countries investing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542" y="3195129"/>
            <a:ext cx="6090459" cy="366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97" y="627611"/>
            <a:ext cx="8534400" cy="3615267"/>
          </a:xfrm>
        </p:spPr>
        <p:txBody>
          <a:bodyPr/>
          <a:lstStyle/>
          <a:p>
            <a:r>
              <a:rPr lang="en-US" sz="2800" dirty="0"/>
              <a:t>Sectors and </a:t>
            </a:r>
            <a:r>
              <a:rPr lang="en-US" sz="2800" dirty="0" smtClean="0"/>
              <a:t>topics</a:t>
            </a:r>
            <a:r>
              <a:rPr lang="hr-HR" sz="2800" dirty="0" smtClean="0"/>
              <a:t> :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899" y="77759"/>
            <a:ext cx="7150850" cy="664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</TotalTime>
  <Words>96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european bank for reconstruction and development</vt:lpstr>
      <vt:lpstr>EBRD - founding</vt:lpstr>
      <vt:lpstr>EBRD - GOAl</vt:lpstr>
      <vt:lpstr>Investment regions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bank for reconstruction and development</dc:title>
  <dc:creator>stipa</dc:creator>
  <cp:lastModifiedBy>stipa</cp:lastModifiedBy>
  <cp:revision>9</cp:revision>
  <dcterms:created xsi:type="dcterms:W3CDTF">2019-01-16T08:56:13Z</dcterms:created>
  <dcterms:modified xsi:type="dcterms:W3CDTF">2019-01-16T10:46:58Z</dcterms:modified>
</cp:coreProperties>
</file>