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pPr/>
              <a:t>2019.01.05.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Customs as an important source of revenue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Created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Dorottya Dancsok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Duty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Tax</a:t>
            </a:r>
            <a:endParaRPr lang="hu-HU" dirty="0" smtClean="0"/>
          </a:p>
          <a:p>
            <a:r>
              <a:rPr lang="hu-HU" dirty="0" err="1" smtClean="0"/>
              <a:t>Border</a:t>
            </a:r>
            <a:r>
              <a:rPr lang="hu-HU" dirty="0" smtClean="0"/>
              <a:t> </a:t>
            </a:r>
            <a:r>
              <a:rPr lang="hu-HU" dirty="0" err="1" smtClean="0"/>
              <a:t>crossing</a:t>
            </a:r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otab_in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5328593" cy="3061953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 flipH="1">
            <a:off x="5436096" y="3429000"/>
            <a:ext cx="2088232" cy="36004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 rot="21037421">
            <a:off x="7522771" y="283405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/>
              <a:t>Goods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 rot="16722330">
            <a:off x="4588301" y="3524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STOP</a:t>
            </a:r>
            <a:endParaRPr lang="hu-HU" sz="2800" dirty="0"/>
          </a:p>
        </p:txBody>
      </p:sp>
      <p:pic>
        <p:nvPicPr>
          <p:cNvPr id="12" name="Kép 11" descr="custo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06846"/>
            <a:ext cx="1584176" cy="136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24219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Origin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Anciant</a:t>
            </a:r>
            <a:r>
              <a:rPr lang="hu-HU" dirty="0" smtClean="0"/>
              <a:t> </a:t>
            </a:r>
            <a:r>
              <a:rPr lang="hu-HU" dirty="0" err="1" smtClean="0"/>
              <a:t>Greece</a:t>
            </a:r>
            <a:endParaRPr lang="hu-HU" dirty="0" smtClean="0"/>
          </a:p>
          <a:p>
            <a:r>
              <a:rPr lang="hu-HU" dirty="0" err="1" smtClean="0"/>
              <a:t>Ports</a:t>
            </a:r>
            <a:r>
              <a:rPr lang="hu-HU" dirty="0" smtClean="0"/>
              <a:t>, </a:t>
            </a:r>
            <a:r>
              <a:rPr lang="hu-HU" dirty="0" err="1" smtClean="0"/>
              <a:t>bridges</a:t>
            </a:r>
            <a:r>
              <a:rPr lang="hu-HU" dirty="0" smtClean="0"/>
              <a:t>, city </a:t>
            </a:r>
            <a:r>
              <a:rPr lang="hu-HU" dirty="0" err="1" smtClean="0"/>
              <a:t>gates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69001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3717940" cy="2955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origin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/>
              <a:t>Andras</a:t>
            </a:r>
            <a:r>
              <a:rPr lang="en-US" dirty="0" smtClean="0"/>
              <a:t> and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en-US" dirty="0" smtClean="0"/>
              <a:t>daughter</a:t>
            </a:r>
            <a:endParaRPr lang="en-US" dirty="0" smtClean="0"/>
          </a:p>
          <a:p>
            <a:r>
              <a:rPr lang="en-US" dirty="0" err="1" smtClean="0"/>
              <a:t>Thirt</a:t>
            </a:r>
            <a:r>
              <a:rPr lang="hu-HU" dirty="0" err="1" smtClean="0"/>
              <a:t>ieth</a:t>
            </a:r>
            <a:r>
              <a:rPr lang="hu-HU" dirty="0" smtClean="0"/>
              <a:t> part</a:t>
            </a:r>
            <a:r>
              <a:rPr lang="en-US" dirty="0" smtClean="0"/>
              <a:t> </a:t>
            </a:r>
            <a:r>
              <a:rPr lang="en-US" dirty="0" smtClean="0"/>
              <a:t>duty</a:t>
            </a:r>
          </a:p>
          <a:p>
            <a:r>
              <a:rPr lang="en-US" dirty="0" smtClean="0"/>
              <a:t>Robert Charles</a:t>
            </a:r>
            <a:endParaRPr lang="hu-HU" dirty="0"/>
          </a:p>
        </p:txBody>
      </p:sp>
      <p:pic>
        <p:nvPicPr>
          <p:cNvPr id="4" name="Kép 3" descr="Andrew_II_(Chronica_Hungarorum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556792"/>
            <a:ext cx="2304256" cy="2611490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3851920" y="1988840"/>
            <a:ext cx="1080120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etölté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17032"/>
            <a:ext cx="2676892" cy="2811348"/>
          </a:xfrm>
          <a:prstGeom prst="rect">
            <a:avLst/>
          </a:prstGeom>
        </p:spPr>
      </p:pic>
      <p:pic>
        <p:nvPicPr>
          <p:cNvPr id="8" name="Kép 7" descr="letölté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437112"/>
            <a:ext cx="4002141" cy="1814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Types</a:t>
            </a:r>
            <a:r>
              <a:rPr lang="hu-HU" dirty="0" smtClean="0"/>
              <a:t> of </a:t>
            </a:r>
            <a:r>
              <a:rPr lang="hu-HU" dirty="0" err="1" smtClean="0"/>
              <a:t>Customs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Protective</a:t>
            </a:r>
            <a:r>
              <a:rPr lang="hu-HU" dirty="0" smtClean="0"/>
              <a:t> </a:t>
            </a:r>
            <a:r>
              <a:rPr lang="hu-HU" dirty="0" err="1" smtClean="0"/>
              <a:t>duty</a:t>
            </a:r>
            <a:endParaRPr lang="hu-HU" dirty="0" smtClean="0"/>
          </a:p>
          <a:p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duty</a:t>
            </a:r>
            <a:endParaRPr lang="hu-HU" dirty="0" smtClean="0"/>
          </a:p>
          <a:p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revenue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193687"/>
            <a:ext cx="5400600" cy="36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Schengen</a:t>
            </a:r>
          </a:p>
          <a:p>
            <a:r>
              <a:rPr lang="hu-HU" dirty="0" err="1" smtClean="0"/>
              <a:t>Boundaries</a:t>
            </a:r>
            <a:endParaRPr lang="hu-HU" dirty="0"/>
          </a:p>
        </p:txBody>
      </p:sp>
      <p:pic>
        <p:nvPicPr>
          <p:cNvPr id="4" name="Kép 3" descr="20180223PHT98530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36912"/>
            <a:ext cx="5915874" cy="3945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6477000" cy="1828800"/>
          </a:xfrm>
        </p:spPr>
        <p:txBody>
          <a:bodyPr/>
          <a:lstStyle/>
          <a:p>
            <a:pPr algn="ctr"/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61</Words>
  <Application>Microsoft Office PowerPoint</Application>
  <PresentationFormat>Diavetítés a képernyőre (4:3 oldalarány)</PresentationFormat>
  <Paragraphs>24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Medián</vt:lpstr>
      <vt:lpstr>Customs as an important source of revenue</vt:lpstr>
      <vt:lpstr>Duty</vt:lpstr>
      <vt:lpstr>Origin:</vt:lpstr>
      <vt:lpstr>Hungarian origin:</vt:lpstr>
      <vt:lpstr>Types of Customs:</vt:lpstr>
      <vt:lpstr>In Eu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Vám, mint fontos bevételi forrás</dc:title>
  <dc:creator>NAGY endre</dc:creator>
  <cp:lastModifiedBy>MSZÁgi</cp:lastModifiedBy>
  <cp:revision>10</cp:revision>
  <dcterms:created xsi:type="dcterms:W3CDTF">2018-12-18T16:30:58Z</dcterms:created>
  <dcterms:modified xsi:type="dcterms:W3CDTF">2019-01-05T19:02:40Z</dcterms:modified>
</cp:coreProperties>
</file>