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3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D26A7-6909-4F83-92E4-8A7055D8E350}" type="datetimeFigureOut">
              <a:rPr lang="hu-HU" smtClean="0"/>
              <a:pPr/>
              <a:t>2019.01.12.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98EF9-5158-4AAE-AD45-A3F14224CFB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3601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EE19A1-E641-4172-B3B7-3DFC00CE2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8DCCFEC-45EE-4235-812A-5695F4A30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718778-F17F-4CA7-8932-8B93C9318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2019.01.12.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E7B120-0372-43F2-B8EE-BB312CD8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1153A8-CF38-4F3B-907F-31826384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6357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928146-0E6D-45F7-8E0C-91975E7B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9CDC04-C7F8-406E-8ABB-121ED253F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8D87A1-C7F3-4499-87B9-2115DCCC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2019.01.12.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CE2716-CBF1-48B5-AD78-E13F0871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45E1B7-5C1D-4CDD-866A-6700E0B1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5162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2B16837-82FC-4E24-8580-7F4ECA0E0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709B63-5B9E-4377-8B32-F3209D350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2D4356-7BFE-4316-ABF8-BDE9AA56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2019.01.12.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BC2AC9-A41A-42B5-AC0D-F0C6D5E4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F96A92-BDA8-4FB0-94F6-32217E46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8066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5CA769-63B9-48E7-A0EC-30B65C69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6E3FB1-3C00-41AE-9750-D4E29113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E69240-E5F2-460D-933D-0F91EF9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2019.01.12.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92E15F-EB26-4C9E-B67A-CDBBE9DB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36A3E9-F361-48B4-BCFC-6595BEC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6040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77673-0DEF-4049-BAC4-A83F8D986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75D878-B0FA-425F-8947-B57EB2F26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03E934-1A68-4435-95FE-02F29261F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2019.01.12.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618D3-DB47-43CD-A00D-F19CA0B2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F28D36-274C-4E21-982E-909E2EA8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2074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53238C-92BA-49EF-B2D4-C9D5FB5E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98B710-22F5-4C7A-93E6-D7F145D06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D9A4FCE-1767-46CA-B532-684D1D803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AF896F-A6DF-4BB4-B693-524A47E9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2019.01.12.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9692B3-CCF8-47BC-BB25-7FE27C52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736CC2-F180-4B35-A959-AA984826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704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8DAB7-68C1-46DC-B25C-F047E752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372F6F-4C4D-4EE5-80C2-4DE6C3B7C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B7E5EE-A6DD-4E29-AA4C-42E96C3DD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875819-3E24-4CA7-89B0-1FD3888EE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BA9EDC4-5AD4-4405-9920-29DDD4545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435E7E5-989E-4D2F-BDA1-BE9AB38B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2019.01.12.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2D08667-CC31-41C9-AAE5-0F2CE463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2ABC18-781E-436C-B143-F09796F6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2093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1761A9-D942-4870-AC5B-DA7AADBB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73BA3A-AEE4-4105-88C7-53B5C241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2019.01.12.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4623ABE-41FE-47FC-851F-E70B4736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BF629BC-F295-4EB3-B0F1-B96685B9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1865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F414FB7-0C26-43B4-99D1-BC015F4D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2019.01.12.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694F10E-3750-4E90-8ABA-2E3D46BC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827ADDD-5690-4E94-BEE1-D96C9D03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3763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D0E784-DF35-483A-8417-3061722B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1BD715-4392-425E-BCBA-34E918A0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E3F2DF-ECC4-4F05-A05A-CB546640E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56F577-9800-4EB2-9879-50D4A0AF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2019.01.12.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1388A5-D293-4AC6-B505-2FE4C032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9668CD-B81F-45A9-B1FA-C765BF01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3708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D34419-5D2A-44F7-BFBB-462EE0165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0500E31-125C-4626-BBE8-397933316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F8FC332-75BB-4DA0-8F99-6ED0B3D5D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8D114A-BD2C-41A8-B0BC-E2DDF5B8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pPr/>
              <a:t>2019.01.12.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A821C2-2E5F-4539-AA7D-C3590F50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EF4ADE-D992-41D6-95D1-28B5A71C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5013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A45991-AE55-48EF-BD13-E7943968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2A443D-DE41-4CEE-A306-2B93C38AF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3805F-D00E-4105-ABEE-915B445BD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18551-FA36-45F7-A006-0523D76CBF38}" type="datetimeFigureOut">
              <a:rPr lang="hu-HU" smtClean="0"/>
              <a:pPr/>
              <a:t>2019.01.12.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D81113-F7C4-43FA-AF66-162AD422C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39028E-46D7-4995-9C79-4C78C701D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36C3D-E31D-4FD3-B570-E40C4EB16E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7676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71AB16-21DC-4603-8217-12E97F350F70}"/>
              </a:ext>
            </a:extLst>
          </p:cNvPr>
          <p:cNvSpPr txBox="1"/>
          <p:nvPr/>
        </p:nvSpPr>
        <p:spPr>
          <a:xfrm>
            <a:off x="2449585" y="2905780"/>
            <a:ext cx="72928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b="1" u="sng" dirty="0"/>
              <a:t>B</a:t>
            </a:r>
            <a:r>
              <a:rPr lang="en-US" sz="2800" b="1" u="sng" dirty="0" err="1"/>
              <a:t>anknotes</a:t>
            </a:r>
            <a:r>
              <a:rPr lang="en-US" sz="2800" b="1" u="sng" dirty="0"/>
              <a:t>, coins, security features and symbols</a:t>
            </a:r>
            <a:endParaRPr lang="hu-HU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32235916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AF49E8-9E7D-4DBB-BFE0-BD1AD71F00F4}"/>
              </a:ext>
            </a:extLst>
          </p:cNvPr>
          <p:cNvSpPr txBox="1"/>
          <p:nvPr/>
        </p:nvSpPr>
        <p:spPr>
          <a:xfrm>
            <a:off x="5502792" y="3167390"/>
            <a:ext cx="10587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b="1" u="sng" dirty="0" err="1" smtClean="0"/>
              <a:t>Notes</a:t>
            </a:r>
            <a:endParaRPr lang="hu-HU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191509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2F4424-EDEB-4109-B137-38F771D8EA2E}"/>
              </a:ext>
            </a:extLst>
          </p:cNvPr>
          <p:cNvSpPr txBox="1"/>
          <p:nvPr/>
        </p:nvSpPr>
        <p:spPr>
          <a:xfrm>
            <a:off x="5502792" y="147793"/>
            <a:ext cx="1058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Notes</a:t>
            </a:r>
            <a:endParaRPr lang="hu-HU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F5AC71-F26E-496A-98FE-F8A85D3EB840}"/>
              </a:ext>
            </a:extLst>
          </p:cNvPr>
          <p:cNvSpPr txBox="1"/>
          <p:nvPr/>
        </p:nvSpPr>
        <p:spPr>
          <a:xfrm>
            <a:off x="5524592" y="486347"/>
            <a:ext cx="114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500 Forint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6625BE5-C1BA-474F-853F-DA3A1021D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8023" y="772893"/>
            <a:ext cx="6195954" cy="6019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F125FB-E238-4FC5-809B-6010429CEB2A}"/>
              </a:ext>
            </a:extLst>
          </p:cNvPr>
          <p:cNvSpPr txBox="1"/>
          <p:nvPr/>
        </p:nvSpPr>
        <p:spPr>
          <a:xfrm>
            <a:off x="9421091" y="1487055"/>
            <a:ext cx="1250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11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9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1.5 Euro</a:t>
            </a:r>
          </a:p>
        </p:txBody>
      </p:sp>
    </p:spTree>
    <p:extLst>
      <p:ext uri="{BB962C8B-B14F-4D97-AF65-F5344CB8AC3E}">
        <p14:creationId xmlns:p14="http://schemas.microsoft.com/office/powerpoint/2010/main" xmlns="" val="1279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FA25E2-0D14-4DEA-AEC0-4C705D52E39F}"/>
              </a:ext>
            </a:extLst>
          </p:cNvPr>
          <p:cNvSpPr txBox="1"/>
          <p:nvPr/>
        </p:nvSpPr>
        <p:spPr>
          <a:xfrm>
            <a:off x="5502792" y="147793"/>
            <a:ext cx="1058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Notes</a:t>
            </a:r>
            <a:endParaRPr lang="hu-H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285270-3C5A-4D60-B47B-70A7D362EC0D}"/>
              </a:ext>
            </a:extLst>
          </p:cNvPr>
          <p:cNvSpPr txBox="1"/>
          <p:nvPr/>
        </p:nvSpPr>
        <p:spPr>
          <a:xfrm>
            <a:off x="5524592" y="486347"/>
            <a:ext cx="13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6A16C94-F7A3-4ACB-9C40-8B72E49E7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1321" y="924847"/>
            <a:ext cx="5864081" cy="5720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991884-2D3A-4DD1-BA27-E9823A7E70C0}"/>
              </a:ext>
            </a:extLst>
          </p:cNvPr>
          <p:cNvSpPr txBox="1"/>
          <p:nvPr/>
        </p:nvSpPr>
        <p:spPr>
          <a:xfrm>
            <a:off x="9115402" y="6276220"/>
            <a:ext cx="16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minta = sample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5B1C2A-A606-4BED-A5C9-47C0337D3C1A}"/>
              </a:ext>
            </a:extLst>
          </p:cNvPr>
          <p:cNvSpPr txBox="1"/>
          <p:nvPr/>
        </p:nvSpPr>
        <p:spPr>
          <a:xfrm>
            <a:off x="9421091" y="1487055"/>
            <a:ext cx="1231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23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18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 Euro</a:t>
            </a:r>
          </a:p>
        </p:txBody>
      </p:sp>
    </p:spTree>
    <p:extLst>
      <p:ext uri="{BB962C8B-B14F-4D97-AF65-F5344CB8AC3E}">
        <p14:creationId xmlns:p14="http://schemas.microsoft.com/office/powerpoint/2010/main" xmlns="" val="36380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7D45AB-99C5-43DA-9CC2-12D9131F7ACC}"/>
              </a:ext>
            </a:extLst>
          </p:cNvPr>
          <p:cNvSpPr txBox="1"/>
          <p:nvPr/>
        </p:nvSpPr>
        <p:spPr>
          <a:xfrm>
            <a:off x="5502792" y="147793"/>
            <a:ext cx="1058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Notes</a:t>
            </a:r>
            <a:endParaRPr lang="hu-H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1558A7-0932-4723-93A8-BCE2E31EF426}"/>
              </a:ext>
            </a:extLst>
          </p:cNvPr>
          <p:cNvSpPr txBox="1"/>
          <p:nvPr/>
        </p:nvSpPr>
        <p:spPr>
          <a:xfrm>
            <a:off x="5524592" y="486347"/>
            <a:ext cx="13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C887944-3E0B-4EB4-A64F-6B25F2AFB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410" y="855679"/>
            <a:ext cx="5861180" cy="571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E9013C-D603-4941-A5AE-5186D531A810}"/>
              </a:ext>
            </a:extLst>
          </p:cNvPr>
          <p:cNvSpPr txBox="1"/>
          <p:nvPr/>
        </p:nvSpPr>
        <p:spPr>
          <a:xfrm>
            <a:off x="9026590" y="6204222"/>
            <a:ext cx="16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minta = sample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215493-FA22-43F2-AB1B-2E69B053FE28}"/>
              </a:ext>
            </a:extLst>
          </p:cNvPr>
          <p:cNvSpPr txBox="1"/>
          <p:nvPr/>
        </p:nvSpPr>
        <p:spPr>
          <a:xfrm>
            <a:off x="9421091" y="1487055"/>
            <a:ext cx="1250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45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36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6 Euro</a:t>
            </a:r>
          </a:p>
        </p:txBody>
      </p:sp>
    </p:spTree>
    <p:extLst>
      <p:ext uri="{BB962C8B-B14F-4D97-AF65-F5344CB8AC3E}">
        <p14:creationId xmlns:p14="http://schemas.microsoft.com/office/powerpoint/2010/main" xmlns="" val="30320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577BB10-62DB-4491-B2FA-19FCEE4C8665}"/>
              </a:ext>
            </a:extLst>
          </p:cNvPr>
          <p:cNvSpPr txBox="1"/>
          <p:nvPr/>
        </p:nvSpPr>
        <p:spPr>
          <a:xfrm>
            <a:off x="5502792" y="147793"/>
            <a:ext cx="1058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Notes</a:t>
            </a:r>
            <a:endParaRPr lang="hu-H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52000A-502D-4477-B9B0-80372A756A7E}"/>
              </a:ext>
            </a:extLst>
          </p:cNvPr>
          <p:cNvSpPr txBox="1"/>
          <p:nvPr/>
        </p:nvSpPr>
        <p:spPr>
          <a:xfrm>
            <a:off x="5524592" y="486347"/>
            <a:ext cx="13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E469E6-5B2E-420A-8162-64A7BDA56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4468" y="855679"/>
            <a:ext cx="5817788" cy="5675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A2BC32-3CA6-49CD-9E02-5F91EBBBC32C}"/>
              </a:ext>
            </a:extLst>
          </p:cNvPr>
          <p:cNvSpPr txBox="1"/>
          <p:nvPr/>
        </p:nvSpPr>
        <p:spPr>
          <a:xfrm>
            <a:off x="9092256" y="6161890"/>
            <a:ext cx="16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minta = sample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1941A8-56F6-4E90-9EC4-EF85EB6CF8F2}"/>
              </a:ext>
            </a:extLst>
          </p:cNvPr>
          <p:cNvSpPr txBox="1"/>
          <p:nvPr/>
        </p:nvSpPr>
        <p:spPr>
          <a:xfrm>
            <a:off x="9421091" y="1487055"/>
            <a:ext cx="1348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114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91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15 Euro</a:t>
            </a:r>
          </a:p>
        </p:txBody>
      </p:sp>
    </p:spTree>
    <p:extLst>
      <p:ext uri="{BB962C8B-B14F-4D97-AF65-F5344CB8AC3E}">
        <p14:creationId xmlns:p14="http://schemas.microsoft.com/office/powerpoint/2010/main" xmlns="" val="1206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D4CD5F-356B-40AD-AA68-B9364B6C8211}"/>
              </a:ext>
            </a:extLst>
          </p:cNvPr>
          <p:cNvSpPr txBox="1"/>
          <p:nvPr/>
        </p:nvSpPr>
        <p:spPr>
          <a:xfrm>
            <a:off x="5502792" y="147793"/>
            <a:ext cx="1058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Notes</a:t>
            </a:r>
            <a:endParaRPr lang="hu-H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E2C3E2-2006-4084-AC54-472DAE58CEB8}"/>
              </a:ext>
            </a:extLst>
          </p:cNvPr>
          <p:cNvSpPr txBox="1"/>
          <p:nvPr/>
        </p:nvSpPr>
        <p:spPr>
          <a:xfrm>
            <a:off x="5524592" y="486347"/>
            <a:ext cx="143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9BB42F-8EB0-46D2-8A16-1E47CB7FB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527" y="855679"/>
            <a:ext cx="6386946" cy="57322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6D16AE-C4E7-4102-822B-F66C9B43376B}"/>
              </a:ext>
            </a:extLst>
          </p:cNvPr>
          <p:cNvSpPr txBox="1"/>
          <p:nvPr/>
        </p:nvSpPr>
        <p:spPr>
          <a:xfrm>
            <a:off x="9421091" y="1487055"/>
            <a:ext cx="1348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228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181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31 Euro</a:t>
            </a:r>
          </a:p>
        </p:txBody>
      </p:sp>
    </p:spTree>
    <p:extLst>
      <p:ext uri="{BB962C8B-B14F-4D97-AF65-F5344CB8AC3E}">
        <p14:creationId xmlns:p14="http://schemas.microsoft.com/office/powerpoint/2010/main" xmlns="" val="255459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EF520C-CBEB-4A0D-A07B-53C1984331E1}"/>
              </a:ext>
            </a:extLst>
          </p:cNvPr>
          <p:cNvSpPr txBox="1"/>
          <p:nvPr/>
        </p:nvSpPr>
        <p:spPr>
          <a:xfrm>
            <a:off x="5502792" y="147793"/>
            <a:ext cx="1058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Notes</a:t>
            </a:r>
            <a:endParaRPr lang="hu-H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A50371-9AD1-4066-A64F-B56C87F7E9B5}"/>
              </a:ext>
            </a:extLst>
          </p:cNvPr>
          <p:cNvSpPr txBox="1"/>
          <p:nvPr/>
        </p:nvSpPr>
        <p:spPr>
          <a:xfrm>
            <a:off x="5524592" y="486347"/>
            <a:ext cx="143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20,000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0D186F-1A72-4D1B-9B1B-70BC8CFA1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5280" y="855679"/>
            <a:ext cx="6261440" cy="5674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1621A1-A635-4089-AF65-487FDFC51E68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455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363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61.5 Euro</a:t>
            </a:r>
          </a:p>
        </p:txBody>
      </p:sp>
    </p:spTree>
    <p:extLst>
      <p:ext uri="{BB962C8B-B14F-4D97-AF65-F5344CB8AC3E}">
        <p14:creationId xmlns:p14="http://schemas.microsoft.com/office/powerpoint/2010/main" xmlns="" val="12844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21AA10-072A-42BE-9CF8-5E8180E44559}"/>
              </a:ext>
            </a:extLst>
          </p:cNvPr>
          <p:cNvSpPr txBox="1"/>
          <p:nvPr/>
        </p:nvSpPr>
        <p:spPr>
          <a:xfrm>
            <a:off x="3613429" y="2733963"/>
            <a:ext cx="4965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u="sng" dirty="0">
                <a:solidFill>
                  <a:schemeClr val="bg1"/>
                </a:solidFill>
              </a:rPr>
              <a:t>Security elements on banknotes</a:t>
            </a:r>
          </a:p>
        </p:txBody>
      </p:sp>
    </p:spTree>
    <p:extLst>
      <p:ext uri="{BB962C8B-B14F-4D97-AF65-F5344CB8AC3E}">
        <p14:creationId xmlns:p14="http://schemas.microsoft.com/office/powerpoint/2010/main" xmlns="" val="10711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82E068-BB8C-4F76-9760-0F2CB19FF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1" y="204989"/>
            <a:ext cx="12192000" cy="6448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166661-C27B-4013-8EA2-4D8980C80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8349527" y="0"/>
            <a:ext cx="2133745" cy="850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2B3ECD-980F-42C8-BD16-6FBBF0267936}"/>
              </a:ext>
            </a:extLst>
          </p:cNvPr>
          <p:cNvSpPr txBox="1"/>
          <p:nvPr/>
        </p:nvSpPr>
        <p:spPr>
          <a:xfrm>
            <a:off x="7705802" y="480927"/>
            <a:ext cx="342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panel in UV-A and UV-C light</a:t>
            </a:r>
            <a:endParaRPr lang="hu-HU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C018445-6BD0-4E17-8DFE-186D4BC86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188874" y="6202620"/>
            <a:ext cx="3805526" cy="6553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D05A115-DC70-414F-AA17-98910BCEDFF6}"/>
              </a:ext>
            </a:extLst>
          </p:cNvPr>
          <p:cNvSpPr txBox="1"/>
          <p:nvPr/>
        </p:nvSpPr>
        <p:spPr>
          <a:xfrm>
            <a:off x="2219618" y="6386174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Renewed ten thousand forint banknote</a:t>
            </a:r>
            <a:endParaRPr lang="hu-HU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5C8B5DB-E588-4EB2-8631-4D00F4111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510" y="4590472"/>
            <a:ext cx="471199" cy="1200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0C149F-BE19-4431-97D6-BEB2B491C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983" y="1982457"/>
            <a:ext cx="471199" cy="1200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ED08657-7188-4E10-B248-72D35EA01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088" y="613158"/>
            <a:ext cx="471199" cy="1200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661EE1F-BAE3-4EA1-AEB0-EDA3B0747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0601" y="378691"/>
            <a:ext cx="4260195" cy="282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0D5519D-B304-4FDF-892C-1953457E1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04989"/>
            <a:ext cx="1065005" cy="39961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7520A4B-4030-403C-9E89-32B3104FA3D0}"/>
              </a:ext>
            </a:extLst>
          </p:cNvPr>
          <p:cNvSpPr txBox="1"/>
          <p:nvPr/>
        </p:nvSpPr>
        <p:spPr>
          <a:xfrm>
            <a:off x="2188874" y="23791"/>
            <a:ext cx="1029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Hologram foil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E342033-9F55-4754-B431-2FB529AE8055}"/>
              </a:ext>
            </a:extLst>
          </p:cNvPr>
          <p:cNvSpPr txBox="1"/>
          <p:nvPr/>
        </p:nvSpPr>
        <p:spPr>
          <a:xfrm>
            <a:off x="3101718" y="23791"/>
            <a:ext cx="1457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Color-changing print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1BDD266-7A38-4107-815F-985F8F2E021E}"/>
              </a:ext>
            </a:extLst>
          </p:cNvPr>
          <p:cNvSpPr txBox="1"/>
          <p:nvPr/>
        </p:nvSpPr>
        <p:spPr>
          <a:xfrm>
            <a:off x="4442692" y="23791"/>
            <a:ext cx="1134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Security thread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678FB488-3666-4E14-A0D5-EAD6E349A62E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2703631" y="300790"/>
            <a:ext cx="252005" cy="36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9B72187F-6DAB-4A81-87DD-CF93F390CB65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3830540" y="300790"/>
            <a:ext cx="323567" cy="36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9BD27EFF-ECB4-40B8-866A-85E3A83C8AC1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4904806" y="300790"/>
            <a:ext cx="105285" cy="36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6CA1118-E88C-4D91-8D96-1F838333B811}"/>
              </a:ext>
            </a:extLst>
          </p:cNvPr>
          <p:cNvSpPr txBox="1"/>
          <p:nvPr/>
        </p:nvSpPr>
        <p:spPr>
          <a:xfrm>
            <a:off x="5472205" y="23791"/>
            <a:ext cx="1310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Engraving printing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B422D7CA-D900-463A-8E55-4CA87644F300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6006118" y="300790"/>
            <a:ext cx="121523" cy="36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329A193-5315-4A4A-8C48-60E14647024B}"/>
              </a:ext>
            </a:extLst>
          </p:cNvPr>
          <p:cNvSpPr txBox="1"/>
          <p:nvPr/>
        </p:nvSpPr>
        <p:spPr>
          <a:xfrm>
            <a:off x="6696720" y="28603"/>
            <a:ext cx="106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Fitting symbol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631A2D67-B27F-477A-9849-EE44FE3396A1}"/>
              </a:ext>
            </a:extLst>
          </p:cNvPr>
          <p:cNvCxnSpPr>
            <a:cxnSpLocks/>
          </p:cNvCxnSpPr>
          <p:nvPr/>
        </p:nvCxnSpPr>
        <p:spPr>
          <a:xfrm flipH="1">
            <a:off x="6298851" y="300790"/>
            <a:ext cx="891851" cy="36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247259A5-DBEC-4302-B15B-ED0FB9898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0091" y="3328253"/>
            <a:ext cx="1486918" cy="27966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2A9C097-02E3-40E5-81CE-58ECC1ABE4A4}"/>
              </a:ext>
            </a:extLst>
          </p:cNvPr>
          <p:cNvSpPr txBox="1"/>
          <p:nvPr/>
        </p:nvSpPr>
        <p:spPr>
          <a:xfrm>
            <a:off x="4559361" y="3268203"/>
            <a:ext cx="1135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Iridescent print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ADD7C527-AC48-4513-8CAF-3C0E5364F629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5127177" y="3545202"/>
            <a:ext cx="599458" cy="711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686F27B-92C6-415B-A3DC-79B3B7E1F6E7}"/>
              </a:ext>
            </a:extLst>
          </p:cNvPr>
          <p:cNvSpPr txBox="1"/>
          <p:nvPr/>
        </p:nvSpPr>
        <p:spPr>
          <a:xfrm>
            <a:off x="5628145" y="3262124"/>
            <a:ext cx="1035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Microprinting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F6F46098-C44F-4186-A247-98CD952B4ACF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6096000" y="3539123"/>
            <a:ext cx="49723" cy="772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7BE37944-01A7-40CC-BF30-845DD5EAC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264" y="623894"/>
            <a:ext cx="713894" cy="427137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335F6A8-13B0-45A2-B1A9-875F646CD113}"/>
              </a:ext>
            </a:extLst>
          </p:cNvPr>
          <p:cNvSpPr txBox="1"/>
          <p:nvPr/>
        </p:nvSpPr>
        <p:spPr>
          <a:xfrm>
            <a:off x="392766" y="1006764"/>
            <a:ext cx="88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Blind signal</a:t>
            </a:r>
          </a:p>
          <a:p>
            <a:endParaRPr lang="hu-HU" sz="12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36BCA532-5936-4E52-9965-FCB246475F25}"/>
              </a:ext>
            </a:extLst>
          </p:cNvPr>
          <p:cNvCxnSpPr>
            <a:cxnSpLocks/>
          </p:cNvCxnSpPr>
          <p:nvPr/>
        </p:nvCxnSpPr>
        <p:spPr>
          <a:xfrm flipV="1">
            <a:off x="1236377" y="1017862"/>
            <a:ext cx="472346" cy="1452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720ED769-2D09-4FA4-9CF5-256E1BA3F8BB}"/>
              </a:ext>
            </a:extLst>
          </p:cNvPr>
          <p:cNvSpPr txBox="1"/>
          <p:nvPr/>
        </p:nvSpPr>
        <p:spPr>
          <a:xfrm>
            <a:off x="392766" y="1911265"/>
            <a:ext cx="888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Watermark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2BC6583D-EBEB-4F63-812A-FFEF386AB236}"/>
              </a:ext>
            </a:extLst>
          </p:cNvPr>
          <p:cNvCxnSpPr>
            <a:cxnSpLocks/>
          </p:cNvCxnSpPr>
          <p:nvPr/>
        </p:nvCxnSpPr>
        <p:spPr>
          <a:xfrm flipV="1">
            <a:off x="1258709" y="2049764"/>
            <a:ext cx="450014" cy="72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9A9225FC-68BF-4855-84F2-20A456715F55}"/>
              </a:ext>
            </a:extLst>
          </p:cNvPr>
          <p:cNvSpPr txBox="1"/>
          <p:nvPr/>
        </p:nvSpPr>
        <p:spPr>
          <a:xfrm>
            <a:off x="391743" y="4485755"/>
            <a:ext cx="11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Hidden picture</a:t>
            </a:r>
          </a:p>
          <a:p>
            <a:endParaRPr lang="hu-HU" sz="1200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D227DF10-1C23-4735-858F-2DFCE0DC108C}"/>
              </a:ext>
            </a:extLst>
          </p:cNvPr>
          <p:cNvCxnSpPr/>
          <p:nvPr/>
        </p:nvCxnSpPr>
        <p:spPr>
          <a:xfrm flipV="1">
            <a:off x="1483716" y="4643960"/>
            <a:ext cx="193442" cy="468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10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6753F8-4C32-4BBC-AB76-9040F16A40D1}"/>
              </a:ext>
            </a:extLst>
          </p:cNvPr>
          <p:cNvSpPr txBox="1"/>
          <p:nvPr/>
        </p:nvSpPr>
        <p:spPr>
          <a:xfrm>
            <a:off x="4367824" y="3182630"/>
            <a:ext cx="44571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b="1" u="sng" dirty="0" err="1" smtClean="0"/>
              <a:t>Thank</a:t>
            </a:r>
            <a:r>
              <a:rPr lang="hu-HU" sz="2800" b="1" u="sng" dirty="0" smtClean="0"/>
              <a:t> </a:t>
            </a:r>
            <a:r>
              <a:rPr lang="hu-HU" sz="2800" b="1" u="sng" dirty="0" err="1" smtClean="0"/>
              <a:t>you</a:t>
            </a:r>
            <a:r>
              <a:rPr lang="hu-HU" sz="2800" b="1" u="sng" dirty="0" smtClean="0"/>
              <a:t> </a:t>
            </a:r>
            <a:r>
              <a:rPr lang="hu-HU" sz="2800" b="1" u="sng" dirty="0" err="1" smtClean="0"/>
              <a:t>for</a:t>
            </a:r>
            <a:r>
              <a:rPr lang="hu-HU" sz="2800" b="1" u="sng" dirty="0" smtClean="0"/>
              <a:t> </a:t>
            </a:r>
            <a:r>
              <a:rPr lang="hu-HU" sz="2800" b="1" u="sng" dirty="0" err="1" smtClean="0"/>
              <a:t>you</a:t>
            </a:r>
            <a:r>
              <a:rPr lang="hu-HU" sz="2800" b="1" u="sng" dirty="0" smtClean="0"/>
              <a:t> </a:t>
            </a:r>
            <a:r>
              <a:rPr lang="hu-HU" sz="2800" b="1" u="sng" dirty="0" err="1" smtClean="0"/>
              <a:t>attention</a:t>
            </a:r>
            <a:r>
              <a:rPr lang="hu-HU" sz="2800" b="1" u="sng" dirty="0" smtClean="0"/>
              <a:t>!</a:t>
            </a:r>
            <a:endParaRPr lang="hu-HU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594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3E2E5F-18FB-47C6-87ED-9F891559A946}"/>
              </a:ext>
            </a:extLst>
          </p:cNvPr>
          <p:cNvSpPr txBox="1"/>
          <p:nvPr/>
        </p:nvSpPr>
        <p:spPr>
          <a:xfrm>
            <a:off x="2950876" y="2905780"/>
            <a:ext cx="62902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b="1" u="sng" dirty="0"/>
              <a:t>Current payment instruments in Hungary</a:t>
            </a:r>
          </a:p>
        </p:txBody>
      </p:sp>
    </p:spTree>
    <p:extLst>
      <p:ext uri="{BB962C8B-B14F-4D97-AF65-F5344CB8AC3E}">
        <p14:creationId xmlns:p14="http://schemas.microsoft.com/office/powerpoint/2010/main" xmlns="" val="1646050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4F7D40-4F4B-42D7-B4AC-9E7E1723C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157" y="418683"/>
            <a:ext cx="8429686" cy="5243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6944A6-630A-42A7-AD34-00AB397D9393}"/>
              </a:ext>
            </a:extLst>
          </p:cNvPr>
          <p:cNvSpPr txBox="1"/>
          <p:nvPr/>
        </p:nvSpPr>
        <p:spPr>
          <a:xfrm>
            <a:off x="5600511" y="591127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Coins</a:t>
            </a:r>
          </a:p>
        </p:txBody>
      </p:sp>
    </p:spTree>
    <p:extLst>
      <p:ext uri="{BB962C8B-B14F-4D97-AF65-F5344CB8AC3E}">
        <p14:creationId xmlns:p14="http://schemas.microsoft.com/office/powerpoint/2010/main" xmlns="" val="2001303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7F82A7-B4C5-42E8-B9D5-4FE95552A7BF}"/>
              </a:ext>
            </a:extLst>
          </p:cNvPr>
          <p:cNvSpPr txBox="1"/>
          <p:nvPr/>
        </p:nvSpPr>
        <p:spPr>
          <a:xfrm>
            <a:off x="5600511" y="110837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Coins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2E0188-ABA2-492F-9845-F6C4C47DB677}"/>
              </a:ext>
            </a:extLst>
          </p:cNvPr>
          <p:cNvSpPr txBox="1"/>
          <p:nvPr/>
        </p:nvSpPr>
        <p:spPr>
          <a:xfrm>
            <a:off x="5641611" y="449391"/>
            <a:ext cx="90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 Forint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CBF7BC-1181-40B4-BBE1-CD4EBB044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2291" y="904298"/>
            <a:ext cx="1947414" cy="1931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26FD79-480E-4875-9EC8-C5990928E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2291" y="3632055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FD0FFD-7504-4A5B-BF9F-76EADC5B6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4509" y="3105805"/>
            <a:ext cx="6758687" cy="33946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99473CF-2EE0-4DBC-AC1E-C76CF75D2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593" y="3429000"/>
            <a:ext cx="810259" cy="33946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8F88199-E8D1-454E-B959-E1893E25A438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0.11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0.09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0.01 Euro</a:t>
            </a:r>
          </a:p>
        </p:txBody>
      </p:sp>
    </p:spTree>
    <p:extLst>
      <p:ext uri="{BB962C8B-B14F-4D97-AF65-F5344CB8AC3E}">
        <p14:creationId xmlns:p14="http://schemas.microsoft.com/office/powerpoint/2010/main" xmlns="" val="316276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DEB22A-69D0-462F-8E92-49B79DEC8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130" y="1965722"/>
            <a:ext cx="5807739" cy="2926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D12AC3-D43B-453F-8D31-69ECBC22CB09}"/>
              </a:ext>
            </a:extLst>
          </p:cNvPr>
          <p:cNvSpPr txBox="1"/>
          <p:nvPr/>
        </p:nvSpPr>
        <p:spPr>
          <a:xfrm>
            <a:off x="5583102" y="486347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 Forint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3AE1FC-D49A-4D94-94A8-0EAEA555B285}"/>
              </a:ext>
            </a:extLst>
          </p:cNvPr>
          <p:cNvSpPr txBox="1"/>
          <p:nvPr/>
        </p:nvSpPr>
        <p:spPr>
          <a:xfrm>
            <a:off x="5617919" y="135376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Coins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4796C7-91E4-4A33-970F-7CAA26F054B9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0.22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0.18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0.03 Euro</a:t>
            </a:r>
          </a:p>
        </p:txBody>
      </p:sp>
    </p:spTree>
    <p:extLst>
      <p:ext uri="{BB962C8B-B14F-4D97-AF65-F5344CB8AC3E}">
        <p14:creationId xmlns:p14="http://schemas.microsoft.com/office/powerpoint/2010/main" xmlns="" val="1889810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9E355D-D3EA-4EF9-A90A-9A28FD88EFCE}"/>
              </a:ext>
            </a:extLst>
          </p:cNvPr>
          <p:cNvSpPr txBox="1"/>
          <p:nvPr/>
        </p:nvSpPr>
        <p:spPr>
          <a:xfrm>
            <a:off x="5617919" y="135376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Coins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972BB0F-BBF4-40B3-AD11-65E225591891}"/>
              </a:ext>
            </a:extLst>
          </p:cNvPr>
          <p:cNvSpPr txBox="1"/>
          <p:nvPr/>
        </p:nvSpPr>
        <p:spPr>
          <a:xfrm>
            <a:off x="5583102" y="486347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20 Forint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7C4C5C-839A-4CAB-81D2-980060D96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150" y="1952214"/>
            <a:ext cx="4965700" cy="2482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1AE193-1668-4C01-BAE5-B26E6790461F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0.44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0.36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0.06 Euro</a:t>
            </a:r>
          </a:p>
        </p:txBody>
      </p:sp>
    </p:spTree>
    <p:extLst>
      <p:ext uri="{BB962C8B-B14F-4D97-AF65-F5344CB8AC3E}">
        <p14:creationId xmlns:p14="http://schemas.microsoft.com/office/powerpoint/2010/main" xmlns="" val="13651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5ECF07F-BBC1-4FFD-9EC8-CE6219244833}"/>
              </a:ext>
            </a:extLst>
          </p:cNvPr>
          <p:cNvSpPr txBox="1"/>
          <p:nvPr/>
        </p:nvSpPr>
        <p:spPr>
          <a:xfrm>
            <a:off x="5617919" y="135376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Coins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54CEAA-F249-456C-AB0F-C65134A8CBD8}"/>
              </a:ext>
            </a:extLst>
          </p:cNvPr>
          <p:cNvSpPr txBox="1"/>
          <p:nvPr/>
        </p:nvSpPr>
        <p:spPr>
          <a:xfrm>
            <a:off x="5583102" y="486347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50 Forint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DF6E88-0BF4-4520-95D9-490822D4D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1911" y="1700624"/>
            <a:ext cx="5502991" cy="2779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B2C163-73FE-4EBB-9BB6-A474D2A7AC9B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1.1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0.9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0.15 Euro</a:t>
            </a:r>
          </a:p>
        </p:txBody>
      </p:sp>
    </p:spTree>
    <p:extLst>
      <p:ext uri="{BB962C8B-B14F-4D97-AF65-F5344CB8AC3E}">
        <p14:creationId xmlns:p14="http://schemas.microsoft.com/office/powerpoint/2010/main" xmlns="" val="2326408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7A021F3-4633-4C6B-AE13-64E360376D1B}"/>
              </a:ext>
            </a:extLst>
          </p:cNvPr>
          <p:cNvSpPr txBox="1"/>
          <p:nvPr/>
        </p:nvSpPr>
        <p:spPr>
          <a:xfrm>
            <a:off x="5617919" y="135376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Coins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E35789-15DE-4EFE-BDB7-769209CBBD15}"/>
              </a:ext>
            </a:extLst>
          </p:cNvPr>
          <p:cNvSpPr txBox="1"/>
          <p:nvPr/>
        </p:nvSpPr>
        <p:spPr>
          <a:xfrm>
            <a:off x="5583102" y="486347"/>
            <a:ext cx="114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 Forint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DB130BA-B9E9-4862-BDE3-B1BA28E1C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1353" y="1735916"/>
            <a:ext cx="6726309" cy="3386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020B29-BFDD-4025-B12D-1B5F6505A72C}"/>
              </a:ext>
            </a:extLst>
          </p:cNvPr>
          <p:cNvSpPr txBox="1"/>
          <p:nvPr/>
        </p:nvSpPr>
        <p:spPr>
          <a:xfrm>
            <a:off x="9421091" y="1487055"/>
            <a:ext cx="1288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2.2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1.8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0.3 Euro</a:t>
            </a:r>
          </a:p>
        </p:txBody>
      </p:sp>
    </p:spTree>
    <p:extLst>
      <p:ext uri="{BB962C8B-B14F-4D97-AF65-F5344CB8AC3E}">
        <p14:creationId xmlns:p14="http://schemas.microsoft.com/office/powerpoint/2010/main" xmlns="" val="1096280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ED3C02F-3C36-4E17-B8FB-0A2FF2822752}"/>
              </a:ext>
            </a:extLst>
          </p:cNvPr>
          <p:cNvSpPr txBox="1"/>
          <p:nvPr/>
        </p:nvSpPr>
        <p:spPr>
          <a:xfrm>
            <a:off x="5583102" y="486347"/>
            <a:ext cx="114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200 Forint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839025-5E04-4C83-952B-73C23E129DB8}"/>
              </a:ext>
            </a:extLst>
          </p:cNvPr>
          <p:cNvSpPr txBox="1"/>
          <p:nvPr/>
        </p:nvSpPr>
        <p:spPr>
          <a:xfrm>
            <a:off x="5617919" y="135376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Coins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38C065-2F2D-4521-B0BD-EEA946016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919" y="1715532"/>
            <a:ext cx="7258627" cy="3662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51FA89-128A-49FB-BE59-5F1F800CEBA3}"/>
              </a:ext>
            </a:extLst>
          </p:cNvPr>
          <p:cNvSpPr txBox="1"/>
          <p:nvPr/>
        </p:nvSpPr>
        <p:spPr>
          <a:xfrm>
            <a:off x="9421091" y="1487055"/>
            <a:ext cx="1288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4.5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3.6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0.6 Euro</a:t>
            </a:r>
          </a:p>
        </p:txBody>
      </p:sp>
    </p:spTree>
    <p:extLst>
      <p:ext uri="{BB962C8B-B14F-4D97-AF65-F5344CB8AC3E}">
        <p14:creationId xmlns:p14="http://schemas.microsoft.com/office/powerpoint/2010/main" xmlns="" val="151575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173</Words>
  <Application>Microsoft Office PowerPoint</Application>
  <PresentationFormat>Egyéni</PresentationFormat>
  <Paragraphs>81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Eszter</cp:lastModifiedBy>
  <cp:revision>40</cp:revision>
  <dcterms:created xsi:type="dcterms:W3CDTF">2018-11-29T15:06:58Z</dcterms:created>
  <dcterms:modified xsi:type="dcterms:W3CDTF">2019-01-12T10:49:55Z</dcterms:modified>
</cp:coreProperties>
</file>