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4E0C6-CA15-4D0A-A613-6DC6C45BA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055CA1-4207-4DCB-970A-5655AFE8F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CA75F-7E62-4FAA-B0D9-687E433E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2C0D44-18C8-4E31-B264-C7725A48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23079C-C060-42CB-AB38-C21CEB0B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B3FFC-791B-49B0-A42F-F649D177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58A28A-3533-456A-9D72-8EE948570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9A3FB-0448-4A01-9484-5E767BB6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4A70C8-C61E-453A-93F1-1C658C65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B76B9B-11B7-453B-8930-AC5FB833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55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9CA1C3-E2AE-4C98-B72D-474398C8B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BB59F9-90E9-4A2F-92CB-14A1DC7E6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2D6CEB-B309-4446-BB90-60653074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FD3EB6-F703-4F1B-93B2-FA75ACB2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E8DB9D-15E6-46A8-8D07-81BA85B2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7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43980-C439-4798-A640-D63B697C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15CAB9-D5C6-4C60-8A83-83E188BCF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03A17F-1DC3-42A4-94B9-826D6BE3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9E5AA-26F1-47CD-9614-B5C963EA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E34E6-9681-4623-8569-B4819D7B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3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B0757-5D80-4414-BF21-0E71303A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3F1847-3030-4515-AF2F-01D0C9FA4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ABB14F-6678-4AF8-BF95-7CD8EFE6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80DB2D-8016-4644-AE2C-A0DFF824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469A09-CB1A-4206-9D10-BAB13FB2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541AA-2889-47DF-B45D-F069FE24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7F548E-755F-4D78-AE9C-FAC5B04B4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6ADD42-EE1A-495F-BA45-FB1CE415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8E282E-ABE9-4692-9C32-A3B3AA0A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CCF01E-D726-4ED8-83F4-5C32A1F3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7B800-A08F-4462-9AC2-4033EB49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3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438D1-FFA9-4DE5-80C0-DFD7F66C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AD276B-4207-48EE-BC86-0FFACB004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4031FD-63D6-4367-8660-4B3A3FD9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4374A1-1D6B-49F0-946A-B093F058E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A33063-785B-4484-9755-A6F01F27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E7835C-AA40-4FFC-8F8E-EC7B6828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948FE0-A4CB-4BC4-952F-44EEBA30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825404-43B3-417D-9003-4610753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63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DEED5-EBD6-41BA-8381-D607181B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871E6E-5E56-48F1-9142-A7588166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56B52F-5221-486C-848C-512A968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08BF17-E47E-43D1-95A6-6C6082AA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283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E607A9-DCD0-4BF1-8461-F0872E66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F2F839-C214-4DBF-B855-1FC4C4FB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FD2E77-A35C-417E-9A60-6B297352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30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541ED-E607-4020-B6DF-0E903894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610706-4D13-428D-B6F2-7D9B5E2C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E5B31B-22CA-4A45-9DFD-AE2999D06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7E48B-2E7F-4ED5-8A0F-26A3AB32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501FF8-5CA5-4758-9DB0-A06023C2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026254-9B14-4CEC-BC1C-D217B92A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63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A239C-1423-4752-AB59-E7CA9993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CABEF0-1608-45A4-AA4F-CAEF62E6E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2A4C6C-EF03-4F55-8F74-A2450D60C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827E8E-E61F-4B6F-98B9-6BDF600A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331917-3A06-4CEA-B351-79BB0C7E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B22095-409D-43B0-BB05-20D22F33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8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D572440-1D97-4DC4-8CD6-9732043F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88F7BE-3E16-4B20-8EF7-94DB75FB0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62651A-E1CA-434E-B80E-817FDF66C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E3F1C-6210-46FA-90BD-FC1A1D3589A9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1B7810-58E2-461D-8C28-923362616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3F135B-40CC-467C-86D7-248BEDA8C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9AC7-D952-43F6-9D53-F2CF9B4817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FE9767-FECF-4FA1-8691-689A61BBC002}"/>
              </a:ext>
            </a:extLst>
          </p:cNvPr>
          <p:cNvSpPr txBox="1"/>
          <p:nvPr/>
        </p:nvSpPr>
        <p:spPr>
          <a:xfrm>
            <a:off x="4489150" y="2905780"/>
            <a:ext cx="32137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dirty="0"/>
              <a:t>Guess the banknote!</a:t>
            </a:r>
          </a:p>
        </p:txBody>
      </p:sp>
    </p:spTree>
    <p:extLst>
      <p:ext uri="{BB962C8B-B14F-4D97-AF65-F5344CB8AC3E}">
        <p14:creationId xmlns:p14="http://schemas.microsoft.com/office/powerpoint/2010/main" val="25897261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6C3D3C-D085-42F1-A355-3C76C406F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2" t="10225" r="23121" b="63532"/>
          <a:stretch/>
        </p:blipFill>
        <p:spPr>
          <a:xfrm>
            <a:off x="4872179" y="2699327"/>
            <a:ext cx="2613891" cy="1459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52B69E-9D79-4BE3-A78F-0BFB0C0B8911}"/>
              </a:ext>
            </a:extLst>
          </p:cNvPr>
          <p:cNvSpPr txBox="1"/>
          <p:nvPr/>
        </p:nvSpPr>
        <p:spPr>
          <a:xfrm>
            <a:off x="5985164" y="16236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EE6595-931D-4A72-B67A-7672C92C1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6612" r="12076" b="61663"/>
          <a:stretch/>
        </p:blipFill>
        <p:spPr>
          <a:xfrm>
            <a:off x="3962396" y="2546926"/>
            <a:ext cx="4433455" cy="1764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199FBF-2D56-4014-8630-A617921C9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3124" r="3676" b="57843"/>
          <a:stretch/>
        </p:blipFill>
        <p:spPr>
          <a:xfrm>
            <a:off x="3605281" y="2343725"/>
            <a:ext cx="5218545" cy="2170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F13023-8D6B-4067-9D84-B73192439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" b="53889"/>
          <a:stretch/>
        </p:blipFill>
        <p:spPr>
          <a:xfrm>
            <a:off x="3348565" y="2146915"/>
            <a:ext cx="5661115" cy="25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AD28FD-512B-4D96-9549-A78C9CDE4CEE}"/>
              </a:ext>
            </a:extLst>
          </p:cNvPr>
          <p:cNvSpPr txBox="1"/>
          <p:nvPr/>
        </p:nvSpPr>
        <p:spPr>
          <a:xfrm>
            <a:off x="5985164" y="16236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AD25A2-0C5C-48DC-9F0C-0FE71BA25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1" r="221" b="77096"/>
          <a:stretch/>
        </p:blipFill>
        <p:spPr>
          <a:xfrm>
            <a:off x="4901471" y="2146913"/>
            <a:ext cx="2626166" cy="1282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22A200-8A77-40A4-A79E-2B6A8C00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7" t="-112" r="853" b="63224"/>
          <a:stretch/>
        </p:blipFill>
        <p:spPr>
          <a:xfrm>
            <a:off x="4404226" y="2039811"/>
            <a:ext cx="3620655" cy="2064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2CB27C-3156-442D-89B7-67AD942FC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1" r="-424" b="63111"/>
          <a:stretch/>
        </p:blipFill>
        <p:spPr>
          <a:xfrm>
            <a:off x="3452880" y="2039811"/>
            <a:ext cx="5523346" cy="2064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DCACA48-C095-4428-9461-2FB0CCE80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" b="54192"/>
          <a:stretch/>
        </p:blipFill>
        <p:spPr>
          <a:xfrm>
            <a:off x="3344818" y="2039810"/>
            <a:ext cx="5739469" cy="25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98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23F9B6-1E13-45CF-8453-4382A2943533}"/>
              </a:ext>
            </a:extLst>
          </p:cNvPr>
          <p:cNvSpPr txBox="1"/>
          <p:nvPr/>
        </p:nvSpPr>
        <p:spPr>
          <a:xfrm>
            <a:off x="5985164" y="16236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5C6B30-ECBF-4230-9FF1-9534ADEE0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0913" r="39352" b="67643"/>
          <a:stretch/>
        </p:blipFill>
        <p:spPr>
          <a:xfrm>
            <a:off x="4528917" y="2228272"/>
            <a:ext cx="3371274" cy="1200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A0DB65-44FE-4DC1-A6CE-2974EB82A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1913" r="5235" b="61539"/>
          <a:stretch/>
        </p:blipFill>
        <p:spPr>
          <a:xfrm>
            <a:off x="3720735" y="2135902"/>
            <a:ext cx="4987638" cy="2046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F59663-FEC4-4092-A943-E7124A0AC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1913" r="4110" b="57251"/>
          <a:stretch/>
        </p:blipFill>
        <p:spPr>
          <a:xfrm>
            <a:off x="3526772" y="2085069"/>
            <a:ext cx="5375563" cy="2286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31A452-158C-480A-8E3C-EE00A323A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8"/>
          <a:stretch/>
        </p:blipFill>
        <p:spPr>
          <a:xfrm>
            <a:off x="3344818" y="2085069"/>
            <a:ext cx="5739469" cy="25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097F00-A7CB-4017-880C-1E79ACD6FDBC}"/>
              </a:ext>
            </a:extLst>
          </p:cNvPr>
          <p:cNvSpPr txBox="1"/>
          <p:nvPr/>
        </p:nvSpPr>
        <p:spPr>
          <a:xfrm>
            <a:off x="5985164" y="16236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4.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790672-B713-4D9A-9A68-D78B0C55F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71" b="50000"/>
          <a:stretch/>
        </p:blipFill>
        <p:spPr>
          <a:xfrm>
            <a:off x="5314636" y="2146913"/>
            <a:ext cx="1799836" cy="1282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4CD1FB-BCCE-443B-A729-35827BD91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2716" r="12639" b="14778"/>
          <a:stretch/>
        </p:blipFill>
        <p:spPr>
          <a:xfrm>
            <a:off x="3900844" y="2146913"/>
            <a:ext cx="4627419" cy="1606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66E253-8155-4D52-972F-7716C201A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18" y="2141177"/>
            <a:ext cx="5739469" cy="25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37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9AD730-8F34-4113-B8A8-FAD4A8CCE1AE}"/>
              </a:ext>
            </a:extLst>
          </p:cNvPr>
          <p:cNvSpPr txBox="1"/>
          <p:nvPr/>
        </p:nvSpPr>
        <p:spPr>
          <a:xfrm>
            <a:off x="5985164" y="16236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B85A83-80F6-446A-A12B-10B298AFE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23478" r="49194" b="52988"/>
          <a:stretch/>
        </p:blipFill>
        <p:spPr>
          <a:xfrm>
            <a:off x="4776455" y="2146913"/>
            <a:ext cx="2917437" cy="135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106CD-1397-4649-90BA-646A94CCC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593" r="18631" b="61234"/>
          <a:stretch/>
        </p:blipFill>
        <p:spPr>
          <a:xfrm>
            <a:off x="4348808" y="2084026"/>
            <a:ext cx="3731491" cy="2083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49BCDB-668D-4CF7-9522-991FE8979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5155" r="5100" b="64143"/>
          <a:stretch/>
        </p:blipFill>
        <p:spPr>
          <a:xfrm>
            <a:off x="3344817" y="2084025"/>
            <a:ext cx="5739470" cy="2083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3C3690-001E-4614-A2E0-FB95A759B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478" r="1350" b="52886"/>
          <a:stretch/>
        </p:blipFill>
        <p:spPr>
          <a:xfrm>
            <a:off x="3344817" y="2029062"/>
            <a:ext cx="5739469" cy="26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2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Egyéni</PresentationFormat>
  <Paragraphs>6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MSZÁgi</cp:lastModifiedBy>
  <cp:revision>3</cp:revision>
  <dcterms:created xsi:type="dcterms:W3CDTF">2018-12-27T18:55:22Z</dcterms:created>
  <dcterms:modified xsi:type="dcterms:W3CDTF">2019-01-05T16:53:30Z</dcterms:modified>
</cp:coreProperties>
</file>