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79465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4938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37384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15604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31747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06332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04468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69780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17911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965599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10440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031415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916796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07331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26970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36086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565667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8054CF-C8AD-448B-99D1-1A7A39EADE2F}" type="datetimeFigureOut">
              <a:rPr lang="hu-HU" smtClean="0"/>
              <a:t>2019.01.04.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08D7-7BC7-46E3-BC25-6D667677B6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767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egységes,belső piac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iglai zsófia</a:t>
            </a:r>
          </a:p>
          <a:p>
            <a:r>
              <a:rPr lang="hu-HU" dirty="0"/>
              <a:t>                    Tóth Áron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9484" cy="16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87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506775-9391-4093-9C66-E427943C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dátumok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15FB5A-5E33-4BB8-A382-E48ED14C4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1957</a:t>
            </a:r>
          </a:p>
          <a:p>
            <a:endParaRPr lang="hu-HU" dirty="0"/>
          </a:p>
          <a:p>
            <a:r>
              <a:rPr lang="hu-HU" dirty="0"/>
              <a:t>1968</a:t>
            </a:r>
          </a:p>
          <a:p>
            <a:endParaRPr lang="hu-HU" dirty="0"/>
          </a:p>
          <a:p>
            <a:r>
              <a:rPr lang="hu-HU" dirty="0"/>
              <a:t>1985</a:t>
            </a:r>
          </a:p>
        </p:txBody>
      </p:sp>
      <p:pic>
        <p:nvPicPr>
          <p:cNvPr id="2050" name="Picture 2" descr="A rÃ³mai szerzÅdÃ©s alÃ¡Ã­rÃ³i Ã©s alÃ¡Ã­rÃ¡sa (RÃ³ma, 1957. mÃ¡rcius 25.)">
            <a:extLst>
              <a:ext uri="{FF2B5EF4-FFF2-40B4-BE49-F238E27FC236}">
                <a16:creationId xmlns="" xmlns:a16="http://schemas.microsoft.com/office/drawing/2014/main" id="{37337D58-2AA9-4793-8A03-5FDFB7C6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731">
            <a:off x="7085020" y="1403976"/>
            <a:ext cx="2656456" cy="17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Ã©ptalÃ¡lat a kÃ¶vetkezÅre: âEgysÃ©ges EurÃ³pai OkmÃ¡nyâ">
            <a:extLst>
              <a:ext uri="{FF2B5EF4-FFF2-40B4-BE49-F238E27FC236}">
                <a16:creationId xmlns="" xmlns:a16="http://schemas.microsoft.com/office/drawing/2014/main" id="{72F3C599-E18E-4A13-9BDC-9B4F37ADE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157">
            <a:off x="4757737" y="4063170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69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DED651-1BD7-4C64-AE33-E7F78403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1CFE8C-0DFC-4F69-A5E5-DF49A7D61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1979</a:t>
            </a:r>
          </a:p>
          <a:p>
            <a:r>
              <a:rPr lang="hu-HU" dirty="0"/>
              <a:t>Valutaegység</a:t>
            </a:r>
          </a:p>
          <a:p>
            <a:r>
              <a:rPr lang="hu-HU" dirty="0"/>
              <a:t>Készpénzként nem létezik</a:t>
            </a:r>
          </a:p>
          <a:p>
            <a:r>
              <a:rPr lang="hu-HU" dirty="0"/>
              <a:t>Európai közös pénz </a:t>
            </a:r>
          </a:p>
          <a:p>
            <a:r>
              <a:rPr lang="hu-HU" dirty="0"/>
              <a:t>1999 január 1</a:t>
            </a:r>
          </a:p>
          <a:p>
            <a:r>
              <a:rPr lang="hu-HU" dirty="0"/>
              <a:t>Szimbóluma: ₠</a:t>
            </a:r>
          </a:p>
        </p:txBody>
      </p:sp>
      <p:pic>
        <p:nvPicPr>
          <p:cNvPr id="1026" name="Picture 2" descr="KÃ©ptalÃ¡lat a kÃ¶vetkezÅre: âeuropai valutaegysÃ©gâ">
            <a:extLst>
              <a:ext uri="{FF2B5EF4-FFF2-40B4-BE49-F238E27FC236}">
                <a16:creationId xmlns="" xmlns:a16="http://schemas.microsoft.com/office/drawing/2014/main" id="{80C4BA26-054A-4586-A267-36F573B6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345">
            <a:off x="5914488" y="2132353"/>
            <a:ext cx="3911194" cy="25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48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Fogalma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Áruk</a:t>
            </a:r>
          </a:p>
          <a:p>
            <a:r>
              <a:rPr lang="hu-HU" dirty="0"/>
              <a:t>Személyek</a:t>
            </a:r>
          </a:p>
          <a:p>
            <a:r>
              <a:rPr lang="hu-HU" dirty="0"/>
              <a:t>Szolgáltatások</a:t>
            </a:r>
          </a:p>
          <a:p>
            <a:r>
              <a:rPr lang="hu-HU" dirty="0"/>
              <a:t>Tőke szabad mozgása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808" y="3090929"/>
            <a:ext cx="3903730" cy="21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8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EU-s polgárok jogai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Tanulmányok	</a:t>
            </a:r>
          </a:p>
          <a:p>
            <a:r>
              <a:rPr lang="hu-HU" dirty="0"/>
              <a:t>Letelepedhetnek</a:t>
            </a:r>
          </a:p>
          <a:p>
            <a:r>
              <a:rPr lang="hu-HU" dirty="0"/>
              <a:t>Vásárolhatnak</a:t>
            </a:r>
          </a:p>
          <a:p>
            <a:r>
              <a:rPr lang="hu-HU" dirty="0"/>
              <a:t>Munka</a:t>
            </a:r>
          </a:p>
          <a:p>
            <a:r>
              <a:rPr lang="hu-HU" dirty="0"/>
              <a:t>Nyugellátási rendszer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180" y="4125761"/>
            <a:ext cx="4792820" cy="27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1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Üzleti lehetőség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Szabad áru és szolgáltatás kínálás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Külföldi befektetetők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Gazdasági integráció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63" y="4344474"/>
            <a:ext cx="2470437" cy="25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9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Akadályok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Tagállami adórendszerek széttagoltsága</a:t>
            </a:r>
          </a:p>
          <a:p>
            <a:endParaRPr lang="hu-HU" dirty="0"/>
          </a:p>
          <a:p>
            <a:r>
              <a:rPr lang="hu-HU" dirty="0"/>
              <a:t>Elkülönült tagállami piac</a:t>
            </a:r>
          </a:p>
          <a:p>
            <a:endParaRPr lang="hu-HU" dirty="0"/>
          </a:p>
          <a:p>
            <a:r>
              <a:rPr lang="hu-HU" dirty="0"/>
              <a:t>E-kereskedelem</a:t>
            </a:r>
          </a:p>
          <a:p>
            <a:endParaRPr lang="hu-HU" dirty="0"/>
          </a:p>
          <a:p>
            <a:r>
              <a:rPr lang="hu-HU" dirty="0"/>
              <a:t>Szolgáltatási ágazat</a:t>
            </a:r>
          </a:p>
          <a:p>
            <a:endParaRPr lang="hu-HU" dirty="0"/>
          </a:p>
          <a:p>
            <a:r>
              <a:rPr lang="hu-HU" dirty="0"/>
              <a:t>Szakmai képesítések</a:t>
            </a:r>
          </a:p>
        </p:txBody>
      </p:sp>
    </p:spTree>
    <p:extLst>
      <p:ext uri="{BB962C8B-B14F-4D97-AF65-F5344CB8AC3E}">
        <p14:creationId xmlns:p14="http://schemas.microsoft.com/office/powerpoint/2010/main" val="1732432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szolgáltatások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Erős, biztonságos pénzügyi ágazat</a:t>
            </a:r>
          </a:p>
          <a:p>
            <a:endParaRPr lang="hu-HU" dirty="0"/>
          </a:p>
          <a:p>
            <a:r>
              <a:rPr lang="hu-HU" dirty="0"/>
              <a:t>Bankunió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53" y="3373609"/>
            <a:ext cx="4497463" cy="1554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0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Tőkepiaci unió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pénzügyi piacok széttöredezettsége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diverzifikálná a pénzügyi </a:t>
            </a:r>
            <a:r>
              <a:rPr lang="hu-HU" dirty="0" smtClean="0"/>
              <a:t>forrásokat</a:t>
            </a:r>
            <a:endParaRPr lang="hu-HU" dirty="0"/>
          </a:p>
          <a:p>
            <a:pPr lvl="0"/>
            <a:endParaRPr lang="hu-HU" dirty="0"/>
          </a:p>
          <a:p>
            <a:pPr lvl="0"/>
            <a:r>
              <a:rPr lang="hu-HU" dirty="0"/>
              <a:t>tőkeáramlás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vállalkozások finanszírozáshoz való hozzáférés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172" y="5003877"/>
            <a:ext cx="2573361" cy="171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8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E-kereskedelem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Digitális piac</a:t>
            </a:r>
          </a:p>
          <a:p>
            <a:endParaRPr lang="hu-HU" dirty="0"/>
          </a:p>
          <a:p>
            <a:r>
              <a:rPr lang="hu-HU" dirty="0"/>
              <a:t>Új esélyek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Adminisztratív terhek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5284">
            <a:off x="9203764" y="474307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83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Belső piaci probléma megoldás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Európai Bíróság</a:t>
            </a:r>
          </a:p>
          <a:p>
            <a:endParaRPr lang="hu-HU" dirty="0"/>
          </a:p>
          <a:p>
            <a:r>
              <a:rPr lang="hu-HU" dirty="0"/>
              <a:t>Tagállamok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3541">
            <a:off x="9610204" y="3363279"/>
            <a:ext cx="2396745" cy="15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</TotalTime>
  <Words>100</Words>
  <Application>Microsoft Office PowerPoint</Application>
  <PresentationFormat>Egyéni</PresentationFormat>
  <Paragraphs>67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Ion</vt:lpstr>
      <vt:lpstr>Az egységes,belső piac</vt:lpstr>
      <vt:lpstr>Fogalma</vt:lpstr>
      <vt:lpstr>EU-s polgárok jogai</vt:lpstr>
      <vt:lpstr>Üzleti lehetőség</vt:lpstr>
      <vt:lpstr>Akadályok</vt:lpstr>
      <vt:lpstr>Pénzügyi szolgáltatások</vt:lpstr>
      <vt:lpstr>Tőkepiaci unió</vt:lpstr>
      <vt:lpstr>E-kereskedelem</vt:lpstr>
      <vt:lpstr>Belső piaci probléma megoldás</vt:lpstr>
      <vt:lpstr>Fontosabb dátumok</vt:lpstr>
      <vt:lpstr>ECU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egységes piac</dc:title>
  <dc:creator>Windows-felhasználó</dc:creator>
  <cp:lastModifiedBy>MSZÁgi</cp:lastModifiedBy>
  <cp:revision>16</cp:revision>
  <dcterms:created xsi:type="dcterms:W3CDTF">2018-12-02T13:38:18Z</dcterms:created>
  <dcterms:modified xsi:type="dcterms:W3CDTF">2019-01-04T16:13:37Z</dcterms:modified>
</cp:coreProperties>
</file>