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-10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7F937-0933-4E79-B592-B53F15E50CCD}" type="datetimeFigureOut">
              <a:rPr lang="hu-HU" smtClean="0"/>
              <a:t>2019.01.08.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4D6B7-AADC-404F-97F7-5467F56873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72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D395E-EB7B-462F-AF76-78C9D905EF29}" type="datetime1">
              <a:rPr lang="hu-HU" smtClean="0"/>
              <a:t>2019.01.08.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949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2E02-AD28-450F-8BFB-D8821EB03868}" type="datetime1">
              <a:rPr lang="hu-HU" smtClean="0"/>
              <a:t>2019.01.08.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450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DCA3F-4D26-4E0D-980E-B966AD782B36}" type="datetime1">
              <a:rPr lang="hu-HU" smtClean="0"/>
              <a:t>2019.01.08.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32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54A1-9C01-4374-997F-ACBDEE1FD56F}" type="datetime1">
              <a:rPr lang="hu-HU" smtClean="0"/>
              <a:t>2019.01.08.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29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FC5D-380A-4264-95A9-141ADA64F6ED}" type="datetime1">
              <a:rPr lang="hu-HU" smtClean="0"/>
              <a:t>2019.01.08.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945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97E8-0F8E-4B00-90BC-DC5ACDD7C20D}" type="datetime1">
              <a:rPr lang="hu-HU" smtClean="0"/>
              <a:t>2019.01.08.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143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83D3-DF20-406C-8F2E-B1F067309D7A}" type="datetime1">
              <a:rPr lang="hu-HU" smtClean="0"/>
              <a:t>2019.01.08.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0334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3B41-02E3-4DDA-8F60-857D18399E9F}" type="datetime1">
              <a:rPr lang="hu-HU" smtClean="0"/>
              <a:t>2019.01.08.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169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1FACF-09FD-492D-8B8D-20F08BF1328C}" type="datetime1">
              <a:rPr lang="hu-HU" smtClean="0"/>
              <a:t>2019.01.08.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632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EB71-B6E5-446D-BC4E-00798E9C5BE5}" type="datetime1">
              <a:rPr lang="hu-HU" smtClean="0"/>
              <a:t>2019.01.08.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9965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9583-B7CE-475D-B474-9F4D16CB3B6C}" type="datetime1">
              <a:rPr lang="hu-HU" smtClean="0"/>
              <a:t>2019.01.08.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984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BCFE-0470-4DBD-90AA-0B97305069FA}" type="datetime1">
              <a:rPr lang="hu-HU" smtClean="0"/>
              <a:t>2019.01.08.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Tóth Nikolett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DCAB-2019-487C-A607-743EF84D32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360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99011"/>
            <a:ext cx="9144000" cy="1163781"/>
          </a:xfrm>
        </p:spPr>
        <p:txBody>
          <a:bodyPr/>
          <a:lstStyle/>
          <a:p>
            <a:r>
              <a:rPr lang="hu-HU" dirty="0" smtClean="0"/>
              <a:t>A Magyar forint</a:t>
            </a:r>
            <a:endParaRPr lang="hu-HU" dirty="0"/>
          </a:p>
        </p:txBody>
      </p:sp>
      <p:sp>
        <p:nvSpPr>
          <p:cNvPr id="4" name="Alcím 2"/>
          <p:cNvSpPr>
            <a:spLocks noGrp="1"/>
          </p:cNvSpPr>
          <p:nvPr>
            <p:ph type="subTitle" idx="1"/>
          </p:nvPr>
        </p:nvSpPr>
        <p:spPr>
          <a:xfrm>
            <a:off x="1072026" y="2037716"/>
            <a:ext cx="4406061" cy="1655762"/>
          </a:xfrm>
        </p:spPr>
        <p:txBody>
          <a:bodyPr>
            <a:normAutofit/>
          </a:bodyPr>
          <a:lstStyle/>
          <a:p>
            <a:pPr algn="l"/>
            <a:r>
              <a:rPr lang="hu-HU" sz="2000" dirty="0" smtClean="0"/>
              <a:t>Eredete: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/>
              <a:t> </a:t>
            </a:r>
            <a:r>
              <a:rPr lang="hu-HU" sz="2000" dirty="0"/>
              <a:t>nevét Firenze városról </a:t>
            </a:r>
            <a:r>
              <a:rPr lang="hu-HU" sz="2000" dirty="0" smtClean="0"/>
              <a:t>nyerte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dirty="0"/>
              <a:t>latin neve </a:t>
            </a:r>
            <a:r>
              <a:rPr lang="hu-HU" dirty="0" err="1" smtClean="0"/>
              <a:t>florentinus</a:t>
            </a:r>
            <a:endParaRPr lang="hu-HU" dirty="0" smtClean="0"/>
          </a:p>
          <a:p>
            <a:pPr lvl="1" algn="l"/>
            <a:endParaRPr lang="hu-HU" sz="1800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257" y="2422161"/>
            <a:ext cx="3608157" cy="270263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081" y="3624841"/>
            <a:ext cx="2063562" cy="1946598"/>
          </a:xfrm>
          <a:prstGeom prst="rect">
            <a:avLst/>
          </a:prstGeom>
        </p:spPr>
      </p:pic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87307"/>
            <a:ext cx="2600325" cy="7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47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Magyar aranyforint 1325-1553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38" y="1690688"/>
            <a:ext cx="2533476" cy="2658073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40" y="4308913"/>
            <a:ext cx="3502776" cy="1587925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4716087" y="1690688"/>
            <a:ext cx="30410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/>
              <a:t>Károly Róbert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Aranyvaluta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smtClean="0"/>
              <a:t>  Keresztelő Szent János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u-HU" dirty="0" err="1" smtClean="0"/>
              <a:t>Karolus</a:t>
            </a:r>
            <a:r>
              <a:rPr lang="hu-HU" dirty="0" smtClean="0"/>
              <a:t> rex körirat</a:t>
            </a: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162" y="1699439"/>
            <a:ext cx="2716636" cy="1320285"/>
          </a:xfrm>
          <a:prstGeom prst="rect">
            <a:avLst/>
          </a:prstGeom>
        </p:spPr>
      </p:pic>
      <p:sp>
        <p:nvSpPr>
          <p:cNvPr id="12" name="Élőláb hely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77782"/>
            <a:ext cx="2600325" cy="7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9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Ezüstalapú forint, 1750-1892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26919"/>
            <a:ext cx="4815840" cy="4150043"/>
          </a:xfrm>
        </p:spPr>
        <p:txBody>
          <a:bodyPr/>
          <a:lstStyle/>
          <a:p>
            <a:pPr marL="0" indent="0">
              <a:buNone/>
            </a:pPr>
            <a:r>
              <a:rPr lang="hu-HU" b="1" dirty="0"/>
              <a:t>Két fő </a:t>
            </a:r>
            <a:r>
              <a:rPr lang="hu-HU" b="1" dirty="0" smtClean="0"/>
              <a:t>típusa:</a:t>
            </a:r>
          </a:p>
          <a:p>
            <a:r>
              <a:rPr lang="hu-HU" dirty="0"/>
              <a:t>konvenciós </a:t>
            </a:r>
            <a:r>
              <a:rPr lang="hu-HU" dirty="0" smtClean="0"/>
              <a:t>forint</a:t>
            </a:r>
          </a:p>
          <a:p>
            <a:r>
              <a:rPr lang="hu-HU" dirty="0" smtClean="0"/>
              <a:t>osztrák-értékű forint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0550" y="1885157"/>
            <a:ext cx="2750607" cy="206295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052" y="4137182"/>
            <a:ext cx="2085975" cy="2057400"/>
          </a:xfrm>
          <a:prstGeom prst="rect">
            <a:avLst/>
          </a:prstGeom>
        </p:spPr>
      </p:pic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77782"/>
            <a:ext cx="2600325" cy="7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15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A mai magyar </a:t>
            </a:r>
            <a:r>
              <a:rPr lang="it-IT" b="1" dirty="0" smtClean="0"/>
              <a:t>forint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6272" y="2049208"/>
            <a:ext cx="4379709" cy="22309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008" y="3164665"/>
            <a:ext cx="4725336" cy="2406968"/>
          </a:xfrm>
          <a:prstGeom prst="rect">
            <a:avLst/>
          </a:prstGeom>
        </p:spPr>
      </p:pic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77782"/>
            <a:ext cx="2600325" cy="7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1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EURÓ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1865771"/>
            <a:ext cx="3097876" cy="30556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305" y="1908980"/>
            <a:ext cx="3664527" cy="2748395"/>
          </a:xfrm>
          <a:prstGeom prst="rect">
            <a:avLst/>
          </a:prstGeom>
        </p:spPr>
      </p:pic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77782"/>
            <a:ext cx="2600325" cy="7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7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6760" y="2727325"/>
            <a:ext cx="10515600" cy="1325563"/>
          </a:xfrm>
        </p:spPr>
        <p:txBody>
          <a:bodyPr/>
          <a:lstStyle/>
          <a:p>
            <a:pPr algn="ctr"/>
            <a:r>
              <a:rPr lang="hu-HU" dirty="0" smtClean="0"/>
              <a:t>Köszönöm  a figyelmet!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Tóth Nikolett</a:t>
            </a:r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5977782"/>
            <a:ext cx="2600325" cy="7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77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60</Words>
  <Application>Microsoft Office PowerPoint</Application>
  <PresentationFormat>Egyéni</PresentationFormat>
  <Paragraphs>24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A Magyar forint</vt:lpstr>
      <vt:lpstr>Magyar aranyforint 1325-1553</vt:lpstr>
      <vt:lpstr>Ezüstalapú forint, 1750-1892</vt:lpstr>
      <vt:lpstr>A mai magyar forint</vt:lpstr>
      <vt:lpstr>EURÓ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forint</dc:title>
  <dc:creator>Windows-felhasználó</dc:creator>
  <cp:lastModifiedBy>MSZÁgi</cp:lastModifiedBy>
  <cp:revision>13</cp:revision>
  <dcterms:created xsi:type="dcterms:W3CDTF">2018-11-28T17:01:46Z</dcterms:created>
  <dcterms:modified xsi:type="dcterms:W3CDTF">2019-01-08T14:23:25Z</dcterms:modified>
</cp:coreProperties>
</file>